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9" r:id="rId3"/>
    <p:sldId id="256" r:id="rId5"/>
    <p:sldId id="594" r:id="rId6"/>
    <p:sldId id="529" r:id="rId7"/>
    <p:sldId id="530" r:id="rId8"/>
    <p:sldId id="598" r:id="rId9"/>
    <p:sldId id="599" r:id="rId10"/>
    <p:sldId id="600" r:id="rId11"/>
    <p:sldId id="601" r:id="rId12"/>
    <p:sldId id="602" r:id="rId13"/>
    <p:sldId id="603" r:id="rId14"/>
    <p:sldId id="604" r:id="rId15"/>
    <p:sldId id="605" r:id="rId16"/>
    <p:sldId id="606" r:id="rId17"/>
    <p:sldId id="607" r:id="rId18"/>
    <p:sldId id="608" r:id="rId19"/>
    <p:sldId id="597" r:id="rId20"/>
    <p:sldId id="562" r:id="rId21"/>
    <p:sldId id="570" r:id="rId22"/>
    <p:sldId id="571" r:id="rId23"/>
    <p:sldId id="572" r:id="rId24"/>
    <p:sldId id="573" r:id="rId25"/>
    <p:sldId id="574" r:id="rId26"/>
    <p:sldId id="575" r:id="rId27"/>
    <p:sldId id="610" r:id="rId28"/>
    <p:sldId id="625" r:id="rId29"/>
    <p:sldId id="626" r:id="rId30"/>
    <p:sldId id="627" r:id="rId31"/>
    <p:sldId id="628" r:id="rId32"/>
    <p:sldId id="630" r:id="rId33"/>
    <p:sldId id="629" r:id="rId34"/>
    <p:sldId id="640" r:id="rId35"/>
    <p:sldId id="643" r:id="rId36"/>
    <p:sldId id="642" r:id="rId37"/>
    <p:sldId id="641" r:id="rId38"/>
    <p:sldId id="639" r:id="rId39"/>
    <p:sldId id="644" r:id="rId40"/>
    <p:sldId id="655" r:id="rId41"/>
    <p:sldId id="525" r:id="rId42"/>
    <p:sldId id="526" r:id="rId43"/>
    <p:sldId id="527" r:id="rId44"/>
    <p:sldId id="528" r:id="rId45"/>
    <p:sldId id="535" r:id="rId46"/>
    <p:sldId id="536" r:id="rId47"/>
    <p:sldId id="595" r:id="rId48"/>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方正大黑简体" panose="02010601030101010101" pitchFamily="2" charset="-122"/>
        <a:ea typeface="方正大黑简体" panose="02010601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方正大黑简体" panose="02010601030101010101" pitchFamily="2" charset="-122"/>
        <a:ea typeface="方正大黑简体" panose="02010601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569"/>
  </p:normalViewPr>
  <p:slideViewPr>
    <p:cSldViewPr showGuides="1">
      <p:cViewPr varScale="1">
        <p:scale>
          <a:sx n="50" d="100"/>
          <a:sy n="50" d="100"/>
        </p:scale>
        <p:origin x="-1908" y="-90"/>
      </p:cViewPr>
      <p:guideLst>
        <p:guide orient="horz" pos="2112"/>
        <p:guide pos="287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image" Target="../media/image14.wmf"/><Relationship Id="rId7" Type="http://schemas.openxmlformats.org/officeDocument/2006/relationships/image" Target="../media/image13.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 Id="rId3" Type="http://schemas.openxmlformats.org/officeDocument/2006/relationships/image" Target="../media/image9.wmf"/><Relationship Id="rId2" Type="http://schemas.openxmlformats.org/officeDocument/2006/relationships/image" Target="../media/image8.wmf"/><Relationship Id="rId12" Type="http://schemas.openxmlformats.org/officeDocument/2006/relationships/image" Target="../media/image18.wmf"/><Relationship Id="rId11" Type="http://schemas.openxmlformats.org/officeDocument/2006/relationships/image" Target="../media/image17.wmf"/><Relationship Id="rId10" Type="http://schemas.openxmlformats.org/officeDocument/2006/relationships/image" Target="../media/image16.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image" Target="../media/image14.wmf"/><Relationship Id="rId7" Type="http://schemas.openxmlformats.org/officeDocument/2006/relationships/image" Target="../media/image13.wmf"/><Relationship Id="rId6" Type="http://schemas.openxmlformats.org/officeDocument/2006/relationships/image" Target="../media/image20.wmf"/><Relationship Id="rId5" Type="http://schemas.openxmlformats.org/officeDocument/2006/relationships/image" Target="../media/image11.wmf"/><Relationship Id="rId4" Type="http://schemas.openxmlformats.org/officeDocument/2006/relationships/image" Target="../media/image10.wmf"/><Relationship Id="rId3" Type="http://schemas.openxmlformats.org/officeDocument/2006/relationships/image" Target="../media/image9.wmf"/><Relationship Id="rId2" Type="http://schemas.openxmlformats.org/officeDocument/2006/relationships/image" Target="../media/image8.wmf"/><Relationship Id="rId17" Type="http://schemas.openxmlformats.org/officeDocument/2006/relationships/image" Target="../media/image26.wmf"/><Relationship Id="rId16" Type="http://schemas.openxmlformats.org/officeDocument/2006/relationships/image" Target="../media/image25.wmf"/><Relationship Id="rId15" Type="http://schemas.openxmlformats.org/officeDocument/2006/relationships/image" Target="../media/image24.wmf"/><Relationship Id="rId14" Type="http://schemas.openxmlformats.org/officeDocument/2006/relationships/image" Target="../media/image23.wmf"/><Relationship Id="rId13" Type="http://schemas.openxmlformats.org/officeDocument/2006/relationships/image" Target="../media/image22.wmf"/><Relationship Id="rId12" Type="http://schemas.openxmlformats.org/officeDocument/2006/relationships/image" Target="../media/image18.wmf"/><Relationship Id="rId11" Type="http://schemas.openxmlformats.org/officeDocument/2006/relationships/image" Target="../media/image17.wmf"/><Relationship Id="rId10" Type="http://schemas.openxmlformats.org/officeDocument/2006/relationships/image" Target="../media/image16.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32.wmf"/><Relationship Id="rId4" Type="http://schemas.openxmlformats.org/officeDocument/2006/relationships/image" Target="../media/image30.wmf"/><Relationship Id="rId3"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0.w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2.wmf"/><Relationship Id="rId3" Type="http://schemas.openxmlformats.org/officeDocument/2006/relationships/image" Target="../media/image37.wmf"/><Relationship Id="rId2" Type="http://schemas.openxmlformats.org/officeDocument/2006/relationships/image" Target="../media/image30.wmf"/><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9" Type="http://schemas.openxmlformats.org/officeDocument/2006/relationships/image" Target="../media/image12.wmf"/><Relationship Id="rId8" Type="http://schemas.openxmlformats.org/officeDocument/2006/relationships/image" Target="../media/image11.wmf"/><Relationship Id="rId7" Type="http://schemas.openxmlformats.org/officeDocument/2006/relationships/image" Target="../media/image10.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3" Type="http://schemas.openxmlformats.org/officeDocument/2006/relationships/image" Target="../media/image41.wmf"/><Relationship Id="rId2" Type="http://schemas.openxmlformats.org/officeDocument/2006/relationships/image" Target="../media/image40.wmf"/><Relationship Id="rId18" Type="http://schemas.openxmlformats.org/officeDocument/2006/relationships/image" Target="../media/image44.wmf"/><Relationship Id="rId17" Type="http://schemas.openxmlformats.org/officeDocument/2006/relationships/image" Target="../media/image43.wmf"/><Relationship Id="rId16" Type="http://schemas.openxmlformats.org/officeDocument/2006/relationships/image" Target="../media/image42.wmf"/><Relationship Id="rId15" Type="http://schemas.openxmlformats.org/officeDocument/2006/relationships/image" Target="../media/image18.wmf"/><Relationship Id="rId14" Type="http://schemas.openxmlformats.org/officeDocument/2006/relationships/image" Target="../media/image17.wmf"/><Relationship Id="rId13" Type="http://schemas.openxmlformats.org/officeDocument/2006/relationships/image" Target="../media/image16.wmf"/><Relationship Id="rId12" Type="http://schemas.openxmlformats.org/officeDocument/2006/relationships/image" Target="../media/image15.wmf"/><Relationship Id="rId11" Type="http://schemas.openxmlformats.org/officeDocument/2006/relationships/image" Target="../media/image14.wmf"/><Relationship Id="rId10" Type="http://schemas.openxmlformats.org/officeDocument/2006/relationships/image" Target="../media/image13.wmf"/><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5" Type="http://schemas.openxmlformats.org/officeDocument/2006/relationships/image" Target="../media/image53.wmf"/><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6802" name="页眉占位符 76801"/>
          <p:cNvSpPr>
            <a:spLocks noGrp="1"/>
          </p:cNvSpPr>
          <p:nvPr>
            <p:ph type="hdr" sz="quarter"/>
          </p:nvPr>
        </p:nvSpPr>
        <p:spPr>
          <a:xfrm>
            <a:off x="0" y="0"/>
            <a:ext cx="2971800" cy="457200"/>
          </a:xfrm>
          <a:prstGeom prst="rect">
            <a:avLst/>
          </a:prstGeom>
          <a:noFill/>
          <a:ln w="9525">
            <a:noFill/>
          </a:ln>
        </p:spPr>
        <p:txBody>
          <a:bodyPr/>
          <a:lstStyle>
            <a:lvl1pPr>
              <a:defRPr sz="1200" noProof="1" dirty="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6803" name="日期占位符 76802"/>
          <p:cNvSpPr>
            <a:spLocks noGrp="1"/>
          </p:cNvSpPr>
          <p:nvPr>
            <p:ph type="dt" idx="1"/>
          </p:nvPr>
        </p:nvSpPr>
        <p:spPr>
          <a:xfrm>
            <a:off x="3884613" y="0"/>
            <a:ext cx="2971800" cy="457200"/>
          </a:xfrm>
          <a:prstGeom prst="rect">
            <a:avLst/>
          </a:prstGeom>
          <a:noFill/>
          <a:ln w="9525">
            <a:noFill/>
          </a:ln>
        </p:spPr>
        <p:txBody>
          <a:bodyPr/>
          <a:lstStyle>
            <a:lvl1pPr algn="r">
              <a:defRPr sz="1200" noProof="1" dirty="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2052" name="幻灯片图像占位符 76803"/>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文本占位符 76804"/>
          <p:cNvSpPr>
            <a:spLocks noGrp="1" noChangeArrowheads="1"/>
          </p:cNvSpPr>
          <p:nvPr>
            <p:ph type="body" sz="quarter" idx="4294967295"/>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6806" name="页脚占位符 76805"/>
          <p:cNvSpPr>
            <a:spLocks noGrp="1"/>
          </p:cNvSpPr>
          <p:nvPr>
            <p:ph type="ftr" sz="quarter" idx="4"/>
          </p:nvPr>
        </p:nvSpPr>
        <p:spPr>
          <a:xfrm>
            <a:off x="0" y="8685213"/>
            <a:ext cx="2971800" cy="457200"/>
          </a:xfrm>
          <a:prstGeom prst="rect">
            <a:avLst/>
          </a:prstGeom>
          <a:noFill/>
          <a:ln w="9525">
            <a:noFill/>
          </a:ln>
        </p:spPr>
        <p:txBody>
          <a:bodyPr anchor="b"/>
          <a:lstStyle>
            <a:lvl1pPr>
              <a:defRPr sz="1200" noProof="1" dirty="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6807" name="灯片编号占位符 76806"/>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p>
            <a:pPr lvl="0" algn="r" eaLnBrk="1" fontAlgn="base" hangingPunct="1"/>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fld>
            <a:endParaRPr lang="zh-CN" altLang="en-US" sz="1200" strike="noStrike" noProof="1"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1pPr>
    <a:lvl2pPr marL="457200" lvl="1"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2pPr>
    <a:lvl3pPr marL="914400" lvl="2"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3pPr>
    <a:lvl4pPr marL="1371600" lvl="3"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4pPr>
    <a:lvl5pPr marL="1828800" lvl="4" algn="l" rtl="0" fontAlgn="base">
      <a:spcBef>
        <a:spcPct val="30000"/>
      </a:spcBef>
      <a:spcAft>
        <a:spcPct val="0"/>
      </a:spcAft>
      <a:defRPr sz="1200" kern="1200">
        <a:solidFill>
          <a:schemeClr val="tx1"/>
        </a:solidFill>
        <a:latin typeface="方正大黑简体" panose="02010601030101010101" pitchFamily="2" charset="-122"/>
        <a:ea typeface="方正大黑简体" panose="02010601030101010101" pitchFamily="2" charset="-122"/>
        <a:cs typeface="+mn-cs"/>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098" name="日期占位符 2"/>
          <p:cNvSpPr txBox="1">
            <a:spLocks noGrp="1"/>
          </p:cNvSpPr>
          <p:nvPr/>
        </p:nvSpPr>
        <p:spPr>
          <a:xfrm>
            <a:off x="3883025" y="0"/>
            <a:ext cx="2971800" cy="455613"/>
          </a:xfrm>
          <a:prstGeom prst="rect">
            <a:avLst/>
          </a:prstGeom>
          <a:noFill/>
          <a:ln w="9525">
            <a:noFill/>
          </a:ln>
        </p:spPr>
        <p:txBody>
          <a:bodyPr anchor="t"/>
          <a:p>
            <a:pPr lvl="0" indent="0" algn="r"/>
            <a:fld id="{BB962C8B-B14F-4D97-AF65-F5344CB8AC3E}" type="datetime1">
              <a:rPr lang="zh-CN" altLang="en-US"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099" name="灯片编号占位符 6"/>
          <p:cNvSpPr txBox="1">
            <a:spLocks noGrp="1"/>
          </p:cNvSpPr>
          <p:nvPr/>
        </p:nvSpPr>
        <p:spPr>
          <a:xfrm>
            <a:off x="3883025" y="8683625"/>
            <a:ext cx="2971800" cy="457200"/>
          </a:xfrm>
          <a:prstGeom prst="rect">
            <a:avLst/>
          </a:prstGeom>
          <a:noFill/>
          <a:ln w="9525">
            <a:noFill/>
          </a:ln>
        </p:spPr>
        <p:txBody>
          <a:bodyPr anchor="b"/>
          <a:p>
            <a:pPr lvl="0" indent="0" algn="r"/>
            <a:fld id="{9A0DB2DC-4C9A-4742-B13C-FB6460FD3503}" type="slidenum">
              <a:rPr lang="zh-CN" altLang="en-US"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100" name="Rectangle 2"/>
          <p:cNvSpPr>
            <a:spLocks noGrp="1" noRot="1" noChangeAspect="1" noTextEdit="1"/>
          </p:cNvSpPr>
          <p:nvPr>
            <p:ph type="sldImg"/>
          </p:nvPr>
        </p:nvSpPr>
        <p:spPr>
          <a:xfrm>
            <a:off x="1141413" y="684213"/>
            <a:ext cx="4572000" cy="3429000"/>
          </a:xfrm>
        </p:spPr>
      </p:sp>
      <p:sp>
        <p:nvSpPr>
          <p:cNvPr id="4101" name="Rectangle 3"/>
          <p:cNvSpPr>
            <a:spLocks noGrp="1"/>
          </p:cNvSpPr>
          <p:nvPr>
            <p:ph type="body"/>
          </p:nvPr>
        </p:nvSpPr>
        <p:spPr>
          <a:xfrm>
            <a:off x="684213" y="4341813"/>
            <a:ext cx="5486400" cy="4114800"/>
          </a:xfrm>
        </p:spPr>
        <p:txBody>
          <a:bodyPr wrap="square" lIns="91440" tIns="45720" rIns="91440" bIns="45720" anchor="ctr"/>
          <a:p>
            <a:pPr lvl="0" eaLnBrk="1" hangingPunct="1"/>
            <a:endParaRPr lang="zh-CN" altLang="en-US" dirty="0"/>
          </a:p>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763"/>
            <a:ext cx="2057400" cy="630396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4763"/>
            <a:ext cx="6052930" cy="630396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78867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8650" y="4076700"/>
            <a:ext cx="78867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8423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27038" y="2028825"/>
            <a:ext cx="3992562" cy="41767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a:p>
            <a:pPr lvl="2" fontAlgn="base"/>
            <a:r>
              <a:rPr lang="zh-CN" altLang="en-US" strike="noStrike" noProof="1" smtClean="0"/>
              <a:t>三级</a:t>
            </a:r>
            <a:endParaRPr lang="zh-CN" altLang="en-US" strike="noStrike" noProof="1" smtClean="0"/>
          </a:p>
          <a:p>
            <a:pPr lvl="3" fontAlgn="base"/>
            <a:r>
              <a:rPr lang="zh-CN" altLang="en-US" strike="noStrike" noProof="1" smtClean="0"/>
              <a:t>四级</a:t>
            </a:r>
            <a:endParaRPr lang="zh-CN" altLang="en-US" strike="noStrike" noProof="1" smtClean="0"/>
          </a:p>
          <a:p>
            <a:pPr lvl="4" fontAlgn="base"/>
            <a:r>
              <a:rPr lang="zh-CN" altLang="en-US" strike="noStrike" noProof="1" smtClean="0"/>
              <a:t>五级</a:t>
            </a:r>
            <a:endParaRPr lang="zh-CN" altLang="en-US" strike="noStrike" noProof="1"/>
          </a:p>
        </p:txBody>
      </p:sp>
      <p:sp>
        <p:nvSpPr>
          <p:cNvPr id="4" name="内容占位符 3"/>
          <p:cNvSpPr>
            <a:spLocks noGrp="1"/>
          </p:cNvSpPr>
          <p:nvPr>
            <p:ph sz="half" idx="2"/>
          </p:nvPr>
        </p:nvSpPr>
        <p:spPr>
          <a:xfrm>
            <a:off x="4572000" y="2028825"/>
            <a:ext cx="3992563" cy="41767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a:p>
            <a:pPr lvl="2" fontAlgn="base"/>
            <a:r>
              <a:rPr lang="zh-CN" altLang="en-US" strike="noStrike" noProof="1" smtClean="0"/>
              <a:t>三级</a:t>
            </a:r>
            <a:endParaRPr lang="zh-CN" altLang="en-US" strike="noStrike" noProof="1" smtClean="0"/>
          </a:p>
          <a:p>
            <a:pPr lvl="3" fontAlgn="base"/>
            <a:r>
              <a:rPr lang="zh-CN" altLang="en-US" strike="noStrike" noProof="1" smtClean="0"/>
              <a:t>四级</a:t>
            </a:r>
            <a:endParaRPr lang="zh-CN" altLang="en-US" strike="noStrike" noProof="1" smtClean="0"/>
          </a:p>
          <a:p>
            <a:pPr lvl="4" fontAlgn="base"/>
            <a:r>
              <a:rPr lang="zh-CN" altLang="en-US" strike="noStrike" noProof="1" smtClean="0"/>
              <a:t>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和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8423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27038" y="2028825"/>
            <a:ext cx="3992562" cy="41767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a:p>
            <a:pPr lvl="2" fontAlgn="base"/>
            <a:r>
              <a:rPr lang="zh-CN" altLang="en-US" strike="noStrike" noProof="1" smtClean="0"/>
              <a:t>三级</a:t>
            </a:r>
            <a:endParaRPr lang="zh-CN" altLang="en-US" strike="noStrike" noProof="1" smtClean="0"/>
          </a:p>
          <a:p>
            <a:pPr lvl="3" fontAlgn="base"/>
            <a:r>
              <a:rPr lang="zh-CN" altLang="en-US" strike="noStrike" noProof="1" smtClean="0"/>
              <a:t>四级</a:t>
            </a:r>
            <a:endParaRPr lang="zh-CN" altLang="en-US" strike="noStrike" noProof="1" smtClean="0"/>
          </a:p>
          <a:p>
            <a:pPr lvl="4" fontAlgn="base"/>
            <a:r>
              <a:rPr lang="zh-CN" altLang="en-US" strike="noStrike" noProof="1" smtClean="0"/>
              <a:t>五级</a:t>
            </a:r>
            <a:endParaRPr lang="zh-CN" altLang="en-US" strike="noStrike" noProof="1"/>
          </a:p>
        </p:txBody>
      </p:sp>
      <p:sp>
        <p:nvSpPr>
          <p:cNvPr id="4" name="内容占位符 3"/>
          <p:cNvSpPr>
            <a:spLocks noGrp="1"/>
          </p:cNvSpPr>
          <p:nvPr>
            <p:ph sz="quarter" idx="2"/>
          </p:nvPr>
        </p:nvSpPr>
        <p:spPr>
          <a:xfrm>
            <a:off x="4572000" y="2028825"/>
            <a:ext cx="3992563" cy="20113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a:p>
            <a:pPr lvl="2" fontAlgn="base"/>
            <a:r>
              <a:rPr lang="zh-CN" altLang="en-US" strike="noStrike" noProof="1" smtClean="0"/>
              <a:t>三级</a:t>
            </a:r>
            <a:endParaRPr lang="zh-CN" altLang="en-US" strike="noStrike" noProof="1" smtClean="0"/>
          </a:p>
          <a:p>
            <a:pPr lvl="3" fontAlgn="base"/>
            <a:r>
              <a:rPr lang="zh-CN" altLang="en-US" strike="noStrike" noProof="1" smtClean="0"/>
              <a:t>四级</a:t>
            </a:r>
            <a:endParaRPr lang="zh-CN" altLang="en-US" strike="noStrike" noProof="1" smtClean="0"/>
          </a:p>
          <a:p>
            <a:pPr lvl="4" fontAlgn="base"/>
            <a:r>
              <a:rPr lang="zh-CN" altLang="en-US" strike="noStrike" noProof="1" smtClean="0"/>
              <a:t>五级</a:t>
            </a:r>
            <a:endParaRPr lang="zh-CN" altLang="en-US" strike="noStrike" noProof="1"/>
          </a:p>
        </p:txBody>
      </p:sp>
      <p:sp>
        <p:nvSpPr>
          <p:cNvPr id="5" name="内容占位符 4"/>
          <p:cNvSpPr>
            <a:spLocks noGrp="1"/>
          </p:cNvSpPr>
          <p:nvPr>
            <p:ph sz="quarter" idx="3"/>
          </p:nvPr>
        </p:nvSpPr>
        <p:spPr>
          <a:xfrm>
            <a:off x="4572000" y="4192588"/>
            <a:ext cx="3992563" cy="201295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a:p>
            <a:pPr lvl="2" fontAlgn="base"/>
            <a:r>
              <a:rPr lang="zh-CN" altLang="en-US" strike="noStrike" noProof="1" smtClean="0"/>
              <a:t>三级</a:t>
            </a:r>
            <a:endParaRPr lang="zh-CN" altLang="en-US" strike="noStrike" noProof="1" smtClean="0"/>
          </a:p>
          <a:p>
            <a:pPr lvl="3" fontAlgn="base"/>
            <a:r>
              <a:rPr lang="zh-CN" altLang="en-US" strike="noStrike" noProof="1" smtClean="0"/>
              <a:t>四级</a:t>
            </a:r>
            <a:endParaRPr lang="zh-CN" altLang="en-US" strike="noStrike" noProof="1" smtClean="0"/>
          </a:p>
          <a:p>
            <a:pPr lvl="4" fontAlgn="base"/>
            <a:r>
              <a:rPr lang="zh-CN" altLang="en-US" strike="noStrike" noProof="1" smtClean="0"/>
              <a:t>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8" name="灯片编号占位符 7"/>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27038" y="549275"/>
            <a:ext cx="8259762" cy="5656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a:p>
            <a:pPr lvl="2" fontAlgn="base"/>
            <a:r>
              <a:rPr lang="zh-CN" altLang="en-US" strike="noStrike" noProof="1" smtClean="0"/>
              <a:t>三级</a:t>
            </a:r>
            <a:endParaRPr lang="zh-CN" altLang="en-US" strike="noStrike" noProof="1" smtClean="0"/>
          </a:p>
          <a:p>
            <a:pPr lvl="3" fontAlgn="base"/>
            <a:r>
              <a:rPr lang="zh-CN" altLang="en-US" strike="noStrike" noProof="1" smtClean="0"/>
              <a:t>四级</a:t>
            </a:r>
            <a:endParaRPr lang="zh-CN" altLang="en-US" strike="noStrike" noProof="1" smtClean="0"/>
          </a:p>
          <a:p>
            <a:pPr lvl="4" fontAlgn="base"/>
            <a:r>
              <a:rPr lang="zh-CN" altLang="en-US" strike="noStrike" noProof="1" smtClean="0"/>
              <a:t>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842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427038" y="2028825"/>
            <a:ext cx="8137525" cy="4176713"/>
          </a:xfrm>
        </p:spPr>
        <p:txBody>
          <a:bodyPr/>
          <a:lstStyle/>
          <a:p>
            <a:pPr lvl="0" fontAlgn="base"/>
            <a:endParaRPr lang="zh-CN" altLang="en-US" strike="noStrike" noProof="0"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908050"/>
            <a:ext cx="4032504"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908050"/>
            <a:ext cx="4032504" cy="5400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p:sp>
        <p:nvSpPr>
          <p:cNvPr id="1026" name="标题 63489"/>
          <p:cNvSpPr>
            <a:spLocks noGrp="1"/>
          </p:cNvSpPr>
          <p:nvPr>
            <p:ph type="title"/>
          </p:nvPr>
        </p:nvSpPr>
        <p:spPr>
          <a:xfrm>
            <a:off x="457200" y="4763"/>
            <a:ext cx="8229600" cy="720725"/>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63490"/>
          <p:cNvSpPr>
            <a:spLocks noGrp="1"/>
          </p:cNvSpPr>
          <p:nvPr>
            <p:ph type="body"/>
          </p:nvPr>
        </p:nvSpPr>
        <p:spPr>
          <a:xfrm>
            <a:off x="457200" y="908050"/>
            <a:ext cx="8229600" cy="54006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63492" name="日期占位符 63491"/>
          <p:cNvSpPr>
            <a:spLocks noGrp="1"/>
          </p:cNvSpPr>
          <p:nvPr>
            <p:ph type="dt" sz="half" idx="2"/>
          </p:nvPr>
        </p:nvSpPr>
        <p:spPr>
          <a:xfrm>
            <a:off x="1588" y="6453188"/>
            <a:ext cx="2133600" cy="404813"/>
          </a:xfrm>
          <a:prstGeom prst="rect">
            <a:avLst/>
          </a:prstGeom>
          <a:noFill/>
          <a:ln w="9525">
            <a:noFill/>
          </a:ln>
        </p:spPr>
        <p:txBody>
          <a:bodyPr/>
          <a:lstStyle>
            <a:lvl1pPr>
              <a:defRPr sz="1400" noProof="1" dirty="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3493" name="页脚占位符 63492"/>
          <p:cNvSpPr>
            <a:spLocks noGrp="1"/>
          </p:cNvSpPr>
          <p:nvPr>
            <p:ph type="ftr" sz="quarter" idx="3"/>
          </p:nvPr>
        </p:nvSpPr>
        <p:spPr>
          <a:xfrm>
            <a:off x="3135313" y="6453188"/>
            <a:ext cx="2895600" cy="404813"/>
          </a:xfrm>
          <a:prstGeom prst="rect">
            <a:avLst/>
          </a:prstGeom>
          <a:noFill/>
          <a:ln w="9525">
            <a:noFill/>
          </a:ln>
        </p:spPr>
        <p:txBody>
          <a:bodyPr/>
          <a:lstStyle>
            <a:lvl1pPr algn="ctr">
              <a:defRPr sz="1400" noProof="1" dirty="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方正大黑简体" panose="02010601030101010101" pitchFamily="2" charset="-122"/>
              <a:ea typeface="方正大黑简体" panose="02010601030101010101" pitchFamily="2" charset="-122"/>
              <a:cs typeface="+mn-cs"/>
            </a:endParaRPr>
          </a:p>
        </p:txBody>
      </p:sp>
      <p:sp>
        <p:nvSpPr>
          <p:cNvPr id="63494" name="灯片编号占位符 63493"/>
          <p:cNvSpPr>
            <a:spLocks noGrp="1"/>
          </p:cNvSpPr>
          <p:nvPr>
            <p:ph type="sldNum" sz="quarter" idx="4"/>
          </p:nvPr>
        </p:nvSpPr>
        <p:spPr>
          <a:xfrm>
            <a:off x="7002463" y="6453188"/>
            <a:ext cx="2133600" cy="404813"/>
          </a:xfrm>
          <a:prstGeom prst="rect">
            <a:avLst/>
          </a:prstGeom>
          <a:noFill/>
          <a:ln w="9525">
            <a:noFill/>
          </a:ln>
        </p:spPr>
        <p:txBody>
          <a:bodyPr vert="horz" wrap="square" lIns="91440" tIns="45720" rIns="91440" bIns="45720" numCol="1" anchor="t" anchorCtr="0" compatLnSpc="1"/>
          <a:p>
            <a:pPr lvl="0" algn="r" eaLnBrk="1" fontAlgn="base" hangingPunct="1"/>
            <a:fld id="{9A0DB2DC-4C9A-4742-B13C-FB6460FD3503}" type="slidenum">
              <a:rPr lang="zh-CN" altLang="en-US" sz="1400" strike="noStrike" noProof="1" dirty="0">
                <a:latin typeface="Arial" panose="020B0604020202020204" pitchFamily="34" charset="0"/>
                <a:ea typeface="方正大黑简体" panose="02010601030101010101" pitchFamily="2" charset="-122"/>
                <a:cs typeface="+mn-ea"/>
              </a:rPr>
            </a:fld>
            <a:endParaRPr lang="zh-CN" altLang="en-US" sz="1400"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p:titleStyle>
    <p:body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2.xml"/><Relationship Id="rId7" Type="http://schemas.openxmlformats.org/officeDocument/2006/relationships/image" Target="../media/image36.png"/><Relationship Id="rId6" Type="http://schemas.openxmlformats.org/officeDocument/2006/relationships/image" Target="../media/image35.wmf"/><Relationship Id="rId5" Type="http://schemas.openxmlformats.org/officeDocument/2006/relationships/oleObject" Target="../embeddings/oleObject55.bin"/><Relationship Id="rId4" Type="http://schemas.openxmlformats.org/officeDocument/2006/relationships/image" Target="../media/image34.wmf"/><Relationship Id="rId3" Type="http://schemas.openxmlformats.org/officeDocument/2006/relationships/oleObject" Target="../embeddings/oleObject54.bin"/><Relationship Id="rId2" Type="http://schemas.openxmlformats.org/officeDocument/2006/relationships/image" Target="../media/image32.wmf"/><Relationship Id="rId1" Type="http://schemas.openxmlformats.org/officeDocument/2006/relationships/oleObject" Target="../embeddings/oleObject53.bin"/></Relationships>
</file>

<file path=ppt/slides/_rels/slide11.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2.wmf"/><Relationship Id="rId7" Type="http://schemas.openxmlformats.org/officeDocument/2006/relationships/oleObject" Target="../embeddings/oleObject59.bin"/><Relationship Id="rId6" Type="http://schemas.openxmlformats.org/officeDocument/2006/relationships/image" Target="../media/image37.wmf"/><Relationship Id="rId5" Type="http://schemas.openxmlformats.org/officeDocument/2006/relationships/oleObject" Target="../embeddings/oleObject58.bin"/><Relationship Id="rId4" Type="http://schemas.openxmlformats.org/officeDocument/2006/relationships/image" Target="../media/image30.wmf"/><Relationship Id="rId3" Type="http://schemas.openxmlformats.org/officeDocument/2006/relationships/oleObject" Target="../embeddings/oleObject57.bin"/><Relationship Id="rId2" Type="http://schemas.openxmlformats.org/officeDocument/2006/relationships/image" Target="../media/image28.wmf"/><Relationship Id="rId15" Type="http://schemas.openxmlformats.org/officeDocument/2006/relationships/vmlDrawing" Target="../drawings/vmlDrawing7.vml"/><Relationship Id="rId14" Type="http://schemas.openxmlformats.org/officeDocument/2006/relationships/slideLayout" Target="../slideLayouts/slideLayout2.xml"/><Relationship Id="rId13" Type="http://schemas.openxmlformats.org/officeDocument/2006/relationships/image" Target="../media/image40.wmf"/><Relationship Id="rId12" Type="http://schemas.openxmlformats.org/officeDocument/2006/relationships/oleObject" Target="../embeddings/oleObject61.bin"/><Relationship Id="rId11" Type="http://schemas.openxmlformats.org/officeDocument/2006/relationships/image" Target="../media/image39.wmf"/><Relationship Id="rId10" Type="http://schemas.openxmlformats.org/officeDocument/2006/relationships/oleObject" Target="../embeddings/oleObject60.bin"/><Relationship Id="rId1" Type="http://schemas.openxmlformats.org/officeDocument/2006/relationships/oleObject" Target="../embeddings/oleObject56.bin"/></Relationships>
</file>

<file path=ppt/slides/_rels/slide12.xml.rels><?xml version="1.0" encoding="UTF-8" standalone="yes"?>
<Relationships xmlns="http://schemas.openxmlformats.org/package/2006/relationships"><Relationship Id="rId9" Type="http://schemas.openxmlformats.org/officeDocument/2006/relationships/image" Target="../media/image7.wmf"/><Relationship Id="rId8" Type="http://schemas.openxmlformats.org/officeDocument/2006/relationships/oleObject" Target="../embeddings/oleObject65.bin"/><Relationship Id="rId7" Type="http://schemas.openxmlformats.org/officeDocument/2006/relationships/image" Target="../media/image41.wmf"/><Relationship Id="rId6" Type="http://schemas.openxmlformats.org/officeDocument/2006/relationships/oleObject" Target="../embeddings/oleObject64.bin"/><Relationship Id="rId5" Type="http://schemas.openxmlformats.org/officeDocument/2006/relationships/image" Target="../media/image40.wmf"/><Relationship Id="rId42" Type="http://schemas.openxmlformats.org/officeDocument/2006/relationships/vmlDrawing" Target="../drawings/vmlDrawing8.vml"/><Relationship Id="rId41" Type="http://schemas.openxmlformats.org/officeDocument/2006/relationships/slideLayout" Target="../slideLayouts/slideLayout2.xml"/><Relationship Id="rId40" Type="http://schemas.openxmlformats.org/officeDocument/2006/relationships/oleObject" Target="../embeddings/oleObject82.bin"/><Relationship Id="rId4" Type="http://schemas.openxmlformats.org/officeDocument/2006/relationships/oleObject" Target="../embeddings/oleObject63.bin"/><Relationship Id="rId39" Type="http://schemas.openxmlformats.org/officeDocument/2006/relationships/image" Target="../media/image44.wmf"/><Relationship Id="rId38" Type="http://schemas.openxmlformats.org/officeDocument/2006/relationships/oleObject" Target="../embeddings/oleObject81.bin"/><Relationship Id="rId37" Type="http://schemas.openxmlformats.org/officeDocument/2006/relationships/image" Target="../media/image43.wmf"/><Relationship Id="rId36" Type="http://schemas.openxmlformats.org/officeDocument/2006/relationships/oleObject" Target="../embeddings/oleObject80.bin"/><Relationship Id="rId35" Type="http://schemas.openxmlformats.org/officeDocument/2006/relationships/image" Target="../media/image42.wmf"/><Relationship Id="rId34" Type="http://schemas.openxmlformats.org/officeDocument/2006/relationships/oleObject" Target="../embeddings/oleObject79.bin"/><Relationship Id="rId33" Type="http://schemas.openxmlformats.org/officeDocument/2006/relationships/image" Target="../media/image18.wmf"/><Relationship Id="rId32" Type="http://schemas.openxmlformats.org/officeDocument/2006/relationships/oleObject" Target="../embeddings/oleObject78.bin"/><Relationship Id="rId31" Type="http://schemas.openxmlformats.org/officeDocument/2006/relationships/image" Target="../media/image17.wmf"/><Relationship Id="rId30" Type="http://schemas.openxmlformats.org/officeDocument/2006/relationships/oleObject" Target="../embeddings/oleObject77.bin"/><Relationship Id="rId3" Type="http://schemas.openxmlformats.org/officeDocument/2006/relationships/image" Target="../media/image39.wmf"/><Relationship Id="rId29" Type="http://schemas.openxmlformats.org/officeDocument/2006/relationships/image" Target="../media/image16.wmf"/><Relationship Id="rId28" Type="http://schemas.openxmlformats.org/officeDocument/2006/relationships/oleObject" Target="../embeddings/oleObject76.bin"/><Relationship Id="rId27" Type="http://schemas.openxmlformats.org/officeDocument/2006/relationships/oleObject" Target="../embeddings/oleObject75.bin"/><Relationship Id="rId26" Type="http://schemas.openxmlformats.org/officeDocument/2006/relationships/oleObject" Target="../embeddings/oleObject74.bin"/><Relationship Id="rId25" Type="http://schemas.openxmlformats.org/officeDocument/2006/relationships/image" Target="../media/image15.wmf"/><Relationship Id="rId24" Type="http://schemas.openxmlformats.org/officeDocument/2006/relationships/oleObject" Target="../embeddings/oleObject73.bin"/><Relationship Id="rId23" Type="http://schemas.openxmlformats.org/officeDocument/2006/relationships/image" Target="../media/image14.wmf"/><Relationship Id="rId22" Type="http://schemas.openxmlformats.org/officeDocument/2006/relationships/oleObject" Target="../embeddings/oleObject72.bin"/><Relationship Id="rId21" Type="http://schemas.openxmlformats.org/officeDocument/2006/relationships/image" Target="../media/image13.wmf"/><Relationship Id="rId20" Type="http://schemas.openxmlformats.org/officeDocument/2006/relationships/oleObject" Target="../embeddings/oleObject71.bin"/><Relationship Id="rId2" Type="http://schemas.openxmlformats.org/officeDocument/2006/relationships/oleObject" Target="../embeddings/oleObject62.bin"/><Relationship Id="rId19" Type="http://schemas.openxmlformats.org/officeDocument/2006/relationships/image" Target="../media/image12.wmf"/><Relationship Id="rId18" Type="http://schemas.openxmlformats.org/officeDocument/2006/relationships/oleObject" Target="../embeddings/oleObject70.bin"/><Relationship Id="rId17" Type="http://schemas.openxmlformats.org/officeDocument/2006/relationships/image" Target="../media/image11.wmf"/><Relationship Id="rId16" Type="http://schemas.openxmlformats.org/officeDocument/2006/relationships/oleObject" Target="../embeddings/oleObject69.bin"/><Relationship Id="rId15" Type="http://schemas.openxmlformats.org/officeDocument/2006/relationships/image" Target="../media/image10.wmf"/><Relationship Id="rId14" Type="http://schemas.openxmlformats.org/officeDocument/2006/relationships/oleObject" Target="../embeddings/oleObject68.bin"/><Relationship Id="rId13" Type="http://schemas.openxmlformats.org/officeDocument/2006/relationships/image" Target="../media/image9.wmf"/><Relationship Id="rId12" Type="http://schemas.openxmlformats.org/officeDocument/2006/relationships/oleObject" Target="../embeddings/oleObject67.bin"/><Relationship Id="rId11" Type="http://schemas.openxmlformats.org/officeDocument/2006/relationships/image" Target="../media/image8.wmf"/><Relationship Id="rId10" Type="http://schemas.openxmlformats.org/officeDocument/2006/relationships/oleObject" Target="../embeddings/oleObject66.bin"/><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14.xml.rels><?xml version="1.0" encoding="UTF-8" standalone="yes"?>
<Relationships xmlns="http://schemas.openxmlformats.org/package/2006/relationships"><Relationship Id="rId9" Type="http://schemas.openxmlformats.org/officeDocument/2006/relationships/image" Target="../media/image51.wmf"/><Relationship Id="rId8" Type="http://schemas.openxmlformats.org/officeDocument/2006/relationships/oleObject" Target="../embeddings/oleObject85.bin"/><Relationship Id="rId7" Type="http://schemas.openxmlformats.org/officeDocument/2006/relationships/image" Target="../media/image50.wmf"/><Relationship Id="rId6" Type="http://schemas.openxmlformats.org/officeDocument/2006/relationships/oleObject" Target="../embeddings/oleObject84.bin"/><Relationship Id="rId5" Type="http://schemas.openxmlformats.org/officeDocument/2006/relationships/image" Target="../media/image49.wmf"/><Relationship Id="rId4" Type="http://schemas.openxmlformats.org/officeDocument/2006/relationships/oleObject" Target="../embeddings/oleObject83.bin"/><Relationship Id="rId3" Type="http://schemas.openxmlformats.org/officeDocument/2006/relationships/image" Target="../media/image48.png"/><Relationship Id="rId2" Type="http://schemas.openxmlformats.org/officeDocument/2006/relationships/image" Target="../media/image47.png"/><Relationship Id="rId15" Type="http://schemas.openxmlformats.org/officeDocument/2006/relationships/vmlDrawing" Target="../drawings/vmlDrawing9.vml"/><Relationship Id="rId14" Type="http://schemas.openxmlformats.org/officeDocument/2006/relationships/slideLayout" Target="../slideLayouts/slideLayout2.xml"/><Relationship Id="rId13" Type="http://schemas.openxmlformats.org/officeDocument/2006/relationships/image" Target="../media/image53.wmf"/><Relationship Id="rId12" Type="http://schemas.openxmlformats.org/officeDocument/2006/relationships/oleObject" Target="../embeddings/oleObject87.bin"/><Relationship Id="rId11" Type="http://schemas.openxmlformats.org/officeDocument/2006/relationships/image" Target="../media/image52.wmf"/><Relationship Id="rId10" Type="http://schemas.openxmlformats.org/officeDocument/2006/relationships/oleObject" Target="../embeddings/oleObject86.bin"/><Relationship Id="rId1" Type="http://schemas.openxmlformats.org/officeDocument/2006/relationships/image" Target="../media/image46.png"/></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92.bin"/><Relationship Id="rId8" Type="http://schemas.openxmlformats.org/officeDocument/2006/relationships/image" Target="../media/image57.wmf"/><Relationship Id="rId7" Type="http://schemas.openxmlformats.org/officeDocument/2006/relationships/oleObject" Target="../embeddings/oleObject91.bin"/><Relationship Id="rId6" Type="http://schemas.openxmlformats.org/officeDocument/2006/relationships/image" Target="../media/image56.wmf"/><Relationship Id="rId5" Type="http://schemas.openxmlformats.org/officeDocument/2006/relationships/oleObject" Target="../embeddings/oleObject90.bin"/><Relationship Id="rId4" Type="http://schemas.openxmlformats.org/officeDocument/2006/relationships/image" Target="../media/image55.wmf"/><Relationship Id="rId3" Type="http://schemas.openxmlformats.org/officeDocument/2006/relationships/oleObject" Target="../embeddings/oleObject89.bin"/><Relationship Id="rId2" Type="http://schemas.openxmlformats.org/officeDocument/2006/relationships/image" Target="../media/image54.wmf"/><Relationship Id="rId15" Type="http://schemas.openxmlformats.org/officeDocument/2006/relationships/vmlDrawing" Target="../drawings/vmlDrawing10.vml"/><Relationship Id="rId14" Type="http://schemas.openxmlformats.org/officeDocument/2006/relationships/slideLayout" Target="../slideLayouts/slideLayout2.xml"/><Relationship Id="rId13" Type="http://schemas.openxmlformats.org/officeDocument/2006/relationships/image" Target="../media/image60.png"/><Relationship Id="rId12" Type="http://schemas.openxmlformats.org/officeDocument/2006/relationships/image" Target="../media/image59.wmf"/><Relationship Id="rId11" Type="http://schemas.openxmlformats.org/officeDocument/2006/relationships/oleObject" Target="../embeddings/oleObject93.bin"/><Relationship Id="rId10" Type="http://schemas.openxmlformats.org/officeDocument/2006/relationships/image" Target="../media/image58.wmf"/><Relationship Id="rId1" Type="http://schemas.openxmlformats.org/officeDocument/2006/relationships/oleObject" Target="../embeddings/oleObject88.bin"/></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62.wmf"/><Relationship Id="rId2" Type="http://schemas.openxmlformats.org/officeDocument/2006/relationships/oleObject" Target="../embeddings/oleObject94.bin"/><Relationship Id="rId1" Type="http://schemas.openxmlformats.org/officeDocument/2006/relationships/image" Target="../media/image61.png"/></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5.xml"/><Relationship Id="rId2" Type="http://schemas.openxmlformats.org/officeDocument/2006/relationships/image" Target="../media/image63.wmf"/><Relationship Id="rId1" Type="http://schemas.openxmlformats.org/officeDocument/2006/relationships/oleObject" Target="../embeddings/oleObject95.bin"/></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72.png"/><Relationship Id="rId1"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4.wmf"/><Relationship Id="rId3" Type="http://schemas.openxmlformats.org/officeDocument/2006/relationships/oleObject" Target="../embeddings/oleObject97.bin"/><Relationship Id="rId2" Type="http://schemas.openxmlformats.org/officeDocument/2006/relationships/image" Target="../media/image73.wmf"/><Relationship Id="rId1" Type="http://schemas.openxmlformats.org/officeDocument/2006/relationships/oleObject" Target="../embeddings/oleObject96.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76.wmf"/><Relationship Id="rId3" Type="http://schemas.openxmlformats.org/officeDocument/2006/relationships/oleObject" Target="../embeddings/oleObject99.bin"/><Relationship Id="rId2" Type="http://schemas.openxmlformats.org/officeDocument/2006/relationships/image" Target="../media/image75.wmf"/><Relationship Id="rId1" Type="http://schemas.openxmlformats.org/officeDocument/2006/relationships/oleObject" Target="../embeddings/oleObject98.bin"/></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77.wmf"/><Relationship Id="rId1" Type="http://schemas.openxmlformats.org/officeDocument/2006/relationships/oleObject" Target="../embeddings/oleObject100.bin"/></Relationships>
</file>

<file path=ppt/slides/_rels/slide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79.wmf"/><Relationship Id="rId3" Type="http://schemas.openxmlformats.org/officeDocument/2006/relationships/oleObject" Target="../embeddings/oleObject102.bin"/><Relationship Id="rId2" Type="http://schemas.openxmlformats.org/officeDocument/2006/relationships/image" Target="../media/image78.wmf"/><Relationship Id="rId1" Type="http://schemas.openxmlformats.org/officeDocument/2006/relationships/oleObject" Target="../embeddings/oleObject101.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103.bin"/></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81.wmf"/><Relationship Id="rId1" Type="http://schemas.openxmlformats.org/officeDocument/2006/relationships/oleObject" Target="../embeddings/oleObject104.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82.wmf"/><Relationship Id="rId1" Type="http://schemas.openxmlformats.org/officeDocument/2006/relationships/oleObject" Target="../embeddings/oleObject105.bin"/></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83.wmf"/><Relationship Id="rId1" Type="http://schemas.openxmlformats.org/officeDocument/2006/relationships/oleObject" Target="../embeddings/oleObject106.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84.wmf"/><Relationship Id="rId1" Type="http://schemas.openxmlformats.org/officeDocument/2006/relationships/oleObject" Target="../embeddings/oleObject107.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15.xml"/><Relationship Id="rId4" Type="http://schemas.openxmlformats.org/officeDocument/2006/relationships/image" Target="../media/image93.wmf"/><Relationship Id="rId3" Type="http://schemas.openxmlformats.org/officeDocument/2006/relationships/oleObject" Target="../embeddings/oleObject109.bin"/><Relationship Id="rId2" Type="http://schemas.openxmlformats.org/officeDocument/2006/relationships/image" Target="../media/image92.wmf"/><Relationship Id="rId1" Type="http://schemas.openxmlformats.org/officeDocument/2006/relationships/oleObject" Target="../embeddings/oleObject108.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image" Target="../media/image10.wmf"/><Relationship Id="rId8" Type="http://schemas.openxmlformats.org/officeDocument/2006/relationships/oleObject" Target="../embeddings/oleObject6.bin"/><Relationship Id="rId7" Type="http://schemas.openxmlformats.org/officeDocument/2006/relationships/image" Target="../media/image9.wmf"/><Relationship Id="rId6" Type="http://schemas.openxmlformats.org/officeDocument/2006/relationships/oleObject" Target="../embeddings/oleObject5.bin"/><Relationship Id="rId5" Type="http://schemas.openxmlformats.org/officeDocument/2006/relationships/image" Target="../media/image8.wmf"/><Relationship Id="rId4" Type="http://schemas.openxmlformats.org/officeDocument/2006/relationships/oleObject" Target="../embeddings/oleObject4.bin"/><Relationship Id="rId3" Type="http://schemas.openxmlformats.org/officeDocument/2006/relationships/image" Target="../media/image7.wmf"/><Relationship Id="rId29" Type="http://schemas.openxmlformats.org/officeDocument/2006/relationships/vmlDrawing" Target="../drawings/vmlDrawing2.vml"/><Relationship Id="rId28" Type="http://schemas.openxmlformats.org/officeDocument/2006/relationships/slideLayout" Target="../slideLayouts/slideLayout2.xml"/><Relationship Id="rId27" Type="http://schemas.openxmlformats.org/officeDocument/2006/relationships/image" Target="../media/image18.wmf"/><Relationship Id="rId26" Type="http://schemas.openxmlformats.org/officeDocument/2006/relationships/oleObject" Target="../embeddings/oleObject16.bin"/><Relationship Id="rId25" Type="http://schemas.openxmlformats.org/officeDocument/2006/relationships/image" Target="../media/image17.wmf"/><Relationship Id="rId24" Type="http://schemas.openxmlformats.org/officeDocument/2006/relationships/oleObject" Target="../embeddings/oleObject15.bin"/><Relationship Id="rId23" Type="http://schemas.openxmlformats.org/officeDocument/2006/relationships/image" Target="../media/image16.wmf"/><Relationship Id="rId22" Type="http://schemas.openxmlformats.org/officeDocument/2006/relationships/oleObject" Target="../embeddings/oleObject14.bin"/><Relationship Id="rId21" Type="http://schemas.openxmlformats.org/officeDocument/2006/relationships/oleObject" Target="../embeddings/oleObject13.bin"/><Relationship Id="rId20" Type="http://schemas.openxmlformats.org/officeDocument/2006/relationships/oleObject" Target="../embeddings/oleObject12.bin"/><Relationship Id="rId2" Type="http://schemas.openxmlformats.org/officeDocument/2006/relationships/oleObject" Target="../embeddings/oleObject3.bin"/><Relationship Id="rId19" Type="http://schemas.openxmlformats.org/officeDocument/2006/relationships/image" Target="../media/image15.wmf"/><Relationship Id="rId18" Type="http://schemas.openxmlformats.org/officeDocument/2006/relationships/oleObject" Target="../embeddings/oleObject11.bin"/><Relationship Id="rId17" Type="http://schemas.openxmlformats.org/officeDocument/2006/relationships/image" Target="../media/image14.wmf"/><Relationship Id="rId16" Type="http://schemas.openxmlformats.org/officeDocument/2006/relationships/oleObject" Target="../embeddings/oleObject10.bin"/><Relationship Id="rId15" Type="http://schemas.openxmlformats.org/officeDocument/2006/relationships/image" Target="../media/image13.wmf"/><Relationship Id="rId14" Type="http://schemas.openxmlformats.org/officeDocument/2006/relationships/oleObject" Target="../embeddings/oleObject9.bin"/><Relationship Id="rId13" Type="http://schemas.openxmlformats.org/officeDocument/2006/relationships/image" Target="../media/image12.wmf"/><Relationship Id="rId12" Type="http://schemas.openxmlformats.org/officeDocument/2006/relationships/oleObject" Target="../embeddings/oleObject8.bin"/><Relationship Id="rId11" Type="http://schemas.openxmlformats.org/officeDocument/2006/relationships/image" Target="../media/image11.wmf"/><Relationship Id="rId10" Type="http://schemas.openxmlformats.org/officeDocument/2006/relationships/oleObject" Target="../embeddings/oleObject7.bin"/><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10.wmf"/><Relationship Id="rId7" Type="http://schemas.openxmlformats.org/officeDocument/2006/relationships/oleObject" Target="../embeddings/oleObject20.bin"/><Relationship Id="rId6" Type="http://schemas.openxmlformats.org/officeDocument/2006/relationships/image" Target="../media/image9.wmf"/><Relationship Id="rId5" Type="http://schemas.openxmlformats.org/officeDocument/2006/relationships/oleObject" Target="../embeddings/oleObject19.bin"/><Relationship Id="rId4" Type="http://schemas.openxmlformats.org/officeDocument/2006/relationships/image" Target="../media/image8.wmf"/><Relationship Id="rId39" Type="http://schemas.openxmlformats.org/officeDocument/2006/relationships/vmlDrawing" Target="../drawings/vmlDrawing3.vml"/><Relationship Id="rId38" Type="http://schemas.openxmlformats.org/officeDocument/2006/relationships/slideLayout" Target="../slideLayouts/slideLayout2.xml"/><Relationship Id="rId37" Type="http://schemas.openxmlformats.org/officeDocument/2006/relationships/image" Target="../media/image26.wmf"/><Relationship Id="rId36" Type="http://schemas.openxmlformats.org/officeDocument/2006/relationships/oleObject" Target="../embeddings/oleObject35.bin"/><Relationship Id="rId35" Type="http://schemas.openxmlformats.org/officeDocument/2006/relationships/image" Target="../media/image25.wmf"/><Relationship Id="rId34" Type="http://schemas.openxmlformats.org/officeDocument/2006/relationships/oleObject" Target="../embeddings/oleObject34.bin"/><Relationship Id="rId33" Type="http://schemas.openxmlformats.org/officeDocument/2006/relationships/image" Target="../media/image24.wmf"/><Relationship Id="rId32" Type="http://schemas.openxmlformats.org/officeDocument/2006/relationships/oleObject" Target="../embeddings/oleObject33.bin"/><Relationship Id="rId31" Type="http://schemas.openxmlformats.org/officeDocument/2006/relationships/image" Target="../media/image23.wmf"/><Relationship Id="rId30" Type="http://schemas.openxmlformats.org/officeDocument/2006/relationships/oleObject" Target="../embeddings/oleObject32.bin"/><Relationship Id="rId3" Type="http://schemas.openxmlformats.org/officeDocument/2006/relationships/oleObject" Target="../embeddings/oleObject18.bin"/><Relationship Id="rId29" Type="http://schemas.openxmlformats.org/officeDocument/2006/relationships/image" Target="../media/image22.wmf"/><Relationship Id="rId28" Type="http://schemas.openxmlformats.org/officeDocument/2006/relationships/oleObject" Target="../embeddings/oleObject31.bin"/><Relationship Id="rId27" Type="http://schemas.openxmlformats.org/officeDocument/2006/relationships/image" Target="../media/image21.png"/><Relationship Id="rId26" Type="http://schemas.openxmlformats.org/officeDocument/2006/relationships/image" Target="../media/image18.wmf"/><Relationship Id="rId25" Type="http://schemas.openxmlformats.org/officeDocument/2006/relationships/oleObject" Target="../embeddings/oleObject30.bin"/><Relationship Id="rId24" Type="http://schemas.openxmlformats.org/officeDocument/2006/relationships/image" Target="../media/image17.wmf"/><Relationship Id="rId23" Type="http://schemas.openxmlformats.org/officeDocument/2006/relationships/oleObject" Target="../embeddings/oleObject29.bin"/><Relationship Id="rId22" Type="http://schemas.openxmlformats.org/officeDocument/2006/relationships/image" Target="../media/image16.wmf"/><Relationship Id="rId21" Type="http://schemas.openxmlformats.org/officeDocument/2006/relationships/oleObject" Target="../embeddings/oleObject28.bin"/><Relationship Id="rId20" Type="http://schemas.openxmlformats.org/officeDocument/2006/relationships/oleObject" Target="../embeddings/oleObject27.bin"/><Relationship Id="rId2" Type="http://schemas.openxmlformats.org/officeDocument/2006/relationships/image" Target="../media/image19.wmf"/><Relationship Id="rId19" Type="http://schemas.openxmlformats.org/officeDocument/2006/relationships/oleObject" Target="../embeddings/oleObject26.bin"/><Relationship Id="rId18" Type="http://schemas.openxmlformats.org/officeDocument/2006/relationships/image" Target="../media/image15.wmf"/><Relationship Id="rId17" Type="http://schemas.openxmlformats.org/officeDocument/2006/relationships/oleObject" Target="../embeddings/oleObject25.bin"/><Relationship Id="rId16" Type="http://schemas.openxmlformats.org/officeDocument/2006/relationships/image" Target="../media/image14.wmf"/><Relationship Id="rId15" Type="http://schemas.openxmlformats.org/officeDocument/2006/relationships/oleObject" Target="../embeddings/oleObject24.bin"/><Relationship Id="rId14" Type="http://schemas.openxmlformats.org/officeDocument/2006/relationships/image" Target="../media/image13.wmf"/><Relationship Id="rId13" Type="http://schemas.openxmlformats.org/officeDocument/2006/relationships/oleObject" Target="../embeddings/oleObject23.bin"/><Relationship Id="rId12" Type="http://schemas.openxmlformats.org/officeDocument/2006/relationships/image" Target="../media/image20.wmf"/><Relationship Id="rId11" Type="http://schemas.openxmlformats.org/officeDocument/2006/relationships/oleObject" Target="../embeddings/oleObject22.bin"/><Relationship Id="rId10" Type="http://schemas.openxmlformats.org/officeDocument/2006/relationships/image" Target="../media/image11.wmf"/><Relationship Id="rId1"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40.bin"/><Relationship Id="rId8" Type="http://schemas.openxmlformats.org/officeDocument/2006/relationships/oleObject" Target="../embeddings/oleObject39.bin"/><Relationship Id="rId7" Type="http://schemas.openxmlformats.org/officeDocument/2006/relationships/oleObject" Target="../embeddings/oleObject38.bin"/><Relationship Id="rId6" Type="http://schemas.openxmlformats.org/officeDocument/2006/relationships/image" Target="../media/image27.png"/><Relationship Id="rId5" Type="http://schemas.openxmlformats.org/officeDocument/2006/relationships/image" Target="../media/image23.wmf"/><Relationship Id="rId4" Type="http://schemas.openxmlformats.org/officeDocument/2006/relationships/oleObject" Target="../embeddings/oleObject37.bin"/><Relationship Id="rId3" Type="http://schemas.openxmlformats.org/officeDocument/2006/relationships/image" Target="../media/image22.wmf"/><Relationship Id="rId22" Type="http://schemas.openxmlformats.org/officeDocument/2006/relationships/vmlDrawing" Target="../drawings/vmlDrawing4.vml"/><Relationship Id="rId21" Type="http://schemas.openxmlformats.org/officeDocument/2006/relationships/slideLayout" Target="../slideLayouts/slideLayout2.xml"/><Relationship Id="rId20" Type="http://schemas.openxmlformats.org/officeDocument/2006/relationships/image" Target="../media/image32.wmf"/><Relationship Id="rId2" Type="http://schemas.openxmlformats.org/officeDocument/2006/relationships/oleObject" Target="../embeddings/oleObject36.bin"/><Relationship Id="rId19" Type="http://schemas.openxmlformats.org/officeDocument/2006/relationships/oleObject" Target="../embeddings/oleObject46.bin"/><Relationship Id="rId18" Type="http://schemas.openxmlformats.org/officeDocument/2006/relationships/oleObject" Target="../embeddings/oleObject45.bin"/><Relationship Id="rId17" Type="http://schemas.openxmlformats.org/officeDocument/2006/relationships/oleObject" Target="../embeddings/oleObject44.bin"/><Relationship Id="rId16" Type="http://schemas.openxmlformats.org/officeDocument/2006/relationships/image" Target="../media/image31.png"/><Relationship Id="rId15" Type="http://schemas.openxmlformats.org/officeDocument/2006/relationships/image" Target="../media/image30.wmf"/><Relationship Id="rId14" Type="http://schemas.openxmlformats.org/officeDocument/2006/relationships/oleObject" Target="../embeddings/oleObject43.bin"/><Relationship Id="rId13" Type="http://schemas.openxmlformats.org/officeDocument/2006/relationships/oleObject" Target="../embeddings/oleObject42.bin"/><Relationship Id="rId12" Type="http://schemas.openxmlformats.org/officeDocument/2006/relationships/oleObject" Target="../embeddings/oleObject41.bin"/><Relationship Id="rId11" Type="http://schemas.openxmlformats.org/officeDocument/2006/relationships/image" Target="../media/image29.png"/><Relationship Id="rId10" Type="http://schemas.openxmlformats.org/officeDocument/2006/relationships/image" Target="../media/image28.wmf"/><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51.bin"/><Relationship Id="rId8" Type="http://schemas.openxmlformats.org/officeDocument/2006/relationships/image" Target="../media/image33.wmf"/><Relationship Id="rId7" Type="http://schemas.openxmlformats.org/officeDocument/2006/relationships/oleObject" Target="../embeddings/oleObject50.bin"/><Relationship Id="rId6" Type="http://schemas.openxmlformats.org/officeDocument/2006/relationships/image" Target="../media/image32.wmf"/><Relationship Id="rId5" Type="http://schemas.openxmlformats.org/officeDocument/2006/relationships/oleObject" Target="../embeddings/oleObject49.bin"/><Relationship Id="rId4" Type="http://schemas.openxmlformats.org/officeDocument/2006/relationships/image" Target="../media/image30.wmf"/><Relationship Id="rId3" Type="http://schemas.openxmlformats.org/officeDocument/2006/relationships/oleObject" Target="../embeddings/oleObject48.bin"/><Relationship Id="rId2" Type="http://schemas.openxmlformats.org/officeDocument/2006/relationships/image" Target="../media/image28.wmf"/><Relationship Id="rId14" Type="http://schemas.openxmlformats.org/officeDocument/2006/relationships/vmlDrawing" Target="../drawings/vmlDrawing5.vml"/><Relationship Id="rId13" Type="http://schemas.openxmlformats.org/officeDocument/2006/relationships/slideLayout" Target="../slideLayouts/slideLayout2.xml"/><Relationship Id="rId12" Type="http://schemas.openxmlformats.org/officeDocument/2006/relationships/image" Target="../media/image35.wmf"/><Relationship Id="rId11" Type="http://schemas.openxmlformats.org/officeDocument/2006/relationships/oleObject" Target="../embeddings/oleObject52.bin"/><Relationship Id="rId10" Type="http://schemas.openxmlformats.org/officeDocument/2006/relationships/image" Target="../media/image34.wmf"/><Relationship Id="rId1" Type="http://schemas.openxmlformats.org/officeDocument/2006/relationships/oleObject" Target="../embeddings/oleObject4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3" name="Picture 2" descr="DSC00790-1"/>
          <p:cNvPicPr>
            <a:picLocks noChangeAspect="1"/>
          </p:cNvPicPr>
          <p:nvPr/>
        </p:nvPicPr>
        <p:blipFill>
          <a:blip r:embed="rId1"/>
          <a:stretch>
            <a:fillRect/>
          </a:stretch>
        </p:blipFill>
        <p:spPr>
          <a:xfrm>
            <a:off x="-471487" y="9525"/>
            <a:ext cx="10244137" cy="6837363"/>
          </a:xfrm>
          <a:prstGeom prst="rect">
            <a:avLst/>
          </a:prstGeom>
          <a:noFill/>
          <a:ln w="9525">
            <a:noFill/>
          </a:ln>
        </p:spPr>
      </p:pic>
      <p:grpSp>
        <p:nvGrpSpPr>
          <p:cNvPr id="3074" name="组合 3074"/>
          <p:cNvGrpSpPr/>
          <p:nvPr/>
        </p:nvGrpSpPr>
        <p:grpSpPr>
          <a:xfrm rot="10800000">
            <a:off x="7413625" y="5162550"/>
            <a:ext cx="1655763" cy="1630363"/>
            <a:chOff x="0" y="0"/>
            <a:chExt cx="1063" cy="1086"/>
          </a:xfrm>
        </p:grpSpPr>
        <p:sp>
          <p:nvSpPr>
            <p:cNvPr id="3075" name="Rectangle 19"/>
            <p:cNvSpPr/>
            <p:nvPr/>
          </p:nvSpPr>
          <p:spPr>
            <a:xfrm>
              <a:off x="0" y="0"/>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76" name="Rectangle 20"/>
            <p:cNvSpPr/>
            <p:nvPr/>
          </p:nvSpPr>
          <p:spPr>
            <a:xfrm>
              <a:off x="295" y="0"/>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77" name="Rectangle 21"/>
            <p:cNvSpPr/>
            <p:nvPr/>
          </p:nvSpPr>
          <p:spPr>
            <a:xfrm>
              <a:off x="567" y="0"/>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78" name="Rectangle 22"/>
            <p:cNvSpPr/>
            <p:nvPr/>
          </p:nvSpPr>
          <p:spPr>
            <a:xfrm>
              <a:off x="0" y="286"/>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79" name="Rectangle 23"/>
            <p:cNvSpPr/>
            <p:nvPr/>
          </p:nvSpPr>
          <p:spPr>
            <a:xfrm>
              <a:off x="295" y="286"/>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0" name="Rectangle 24"/>
            <p:cNvSpPr/>
            <p:nvPr/>
          </p:nvSpPr>
          <p:spPr>
            <a:xfrm>
              <a:off x="567" y="286"/>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1" name="Rectangle 25"/>
            <p:cNvSpPr/>
            <p:nvPr/>
          </p:nvSpPr>
          <p:spPr>
            <a:xfrm>
              <a:off x="839" y="0"/>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2" name="Rectangle 26"/>
            <p:cNvSpPr/>
            <p:nvPr/>
          </p:nvSpPr>
          <p:spPr>
            <a:xfrm>
              <a:off x="295" y="569"/>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3" name="Rectangle 27"/>
            <p:cNvSpPr/>
            <p:nvPr/>
          </p:nvSpPr>
          <p:spPr>
            <a:xfrm>
              <a:off x="0" y="569"/>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084" name="Rectangle 28"/>
            <p:cNvSpPr/>
            <p:nvPr/>
          </p:nvSpPr>
          <p:spPr>
            <a:xfrm>
              <a:off x="0" y="859"/>
              <a:ext cx="224" cy="227"/>
            </a:xfrm>
            <a:prstGeom prst="rect">
              <a:avLst/>
            </a:prstGeom>
            <a:solidFill>
              <a:schemeClr val="accent1"/>
            </a:solidFill>
            <a:ln w="9525">
              <a:noFill/>
            </a:ln>
          </p:spPr>
          <p:txBody>
            <a:bodyPr wrap="none" anchor="ctr"/>
            <a:p>
              <a:pPr eaLnBrk="0" hangingPunct="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grpSp>
      <p:sp>
        <p:nvSpPr>
          <p:cNvPr id="3085" name="Rectangle 3"/>
          <p:cNvSpPr/>
          <p:nvPr/>
        </p:nvSpPr>
        <p:spPr>
          <a:xfrm>
            <a:off x="1108075" y="6405563"/>
            <a:ext cx="7086600" cy="381000"/>
          </a:xfrm>
          <a:prstGeom prst="rect">
            <a:avLst/>
          </a:prstGeom>
          <a:noFill/>
          <a:ln w="9525">
            <a:noFill/>
          </a:ln>
        </p:spPr>
        <p:txBody>
          <a:bodyPr anchor="t"/>
          <a:p>
            <a:pPr algn="ctr" eaLnBrk="0" hangingPunct="0">
              <a:lnSpc>
                <a:spcPct val="90000"/>
              </a:lnSpc>
              <a:spcBef>
                <a:spcPct val="20000"/>
              </a:spcBef>
              <a:buClr>
                <a:schemeClr val="hlink"/>
              </a:buClr>
            </a:pPr>
            <a:endParaRPr lang="en-US" altLang="zh-CN" sz="1600" dirty="0">
              <a:solidFill>
                <a:schemeClr val="bg1"/>
              </a:solidFill>
              <a:latin typeface="Arial" panose="020B0604020202020204" pitchFamily="34" charset="0"/>
              <a:ea typeface="创艺简中圆" pitchFamily="2" charset="-122"/>
              <a:sym typeface="Arial" panose="020B0604020202020204" pitchFamily="34" charset="0"/>
            </a:endParaRPr>
          </a:p>
        </p:txBody>
      </p:sp>
      <p:sp>
        <p:nvSpPr>
          <p:cNvPr id="2049" name="文本框 11271"/>
          <p:cNvSpPr txBox="1"/>
          <p:nvPr/>
        </p:nvSpPr>
        <p:spPr>
          <a:xfrm>
            <a:off x="379413" y="921384"/>
            <a:ext cx="8229600" cy="3046095"/>
          </a:xfrm>
          <a:prstGeom prst="rect">
            <a:avLst/>
          </a:prstGeom>
          <a:noFill/>
          <a:ln w="9525">
            <a:noFill/>
            <a:miter/>
          </a:ln>
        </p:spPr>
        <p:txBody>
          <a:bodyPr>
            <a:spAutoFit/>
          </a:bodyPr>
          <a:lstStyle/>
          <a:p>
            <a:pPr marR="0" algn="ctr" defTabSz="914400">
              <a:buClrTx/>
              <a:buSzTx/>
              <a:buFont typeface="Arial" panose="020B0604020202020204" pitchFamily="34" charset="0"/>
              <a:buNone/>
              <a:defRPr/>
            </a:pPr>
            <a:r>
              <a:rPr kumimoji="0" lang="zh-CN" altLang="en-US" sz="4000" b="1" kern="1200" cap="none" spc="0" normalizeH="0" baseline="0" noProof="1">
                <a:solidFill>
                  <a:srgbClr val="FF0000"/>
                </a:solidFill>
                <a:latin typeface="华文楷体" panose="02010600040101010101" charset="-122"/>
                <a:ea typeface="华文楷体" panose="02010600040101010101" charset="-122"/>
                <a:cs typeface="+mn-ea"/>
              </a:rPr>
              <a:t>数字逻辑</a:t>
            </a:r>
            <a:endParaRPr kumimoji="0" lang="zh-CN" altLang="en-US" sz="4000" b="1" kern="1200" cap="none" spc="0" normalizeH="0" baseline="0" noProof="1">
              <a:solidFill>
                <a:srgbClr val="FF0000"/>
              </a:solidFill>
              <a:latin typeface="华文楷体" panose="02010600040101010101" charset="-122"/>
              <a:ea typeface="华文楷体" panose="02010600040101010101" charset="-122"/>
              <a:cs typeface="+mn-ea"/>
            </a:endParaRPr>
          </a:p>
          <a:p>
            <a:pPr marR="0" algn="ctr" defTabSz="914400">
              <a:buClrTx/>
              <a:buSzTx/>
              <a:buFont typeface="Arial" panose="020B0604020202020204" pitchFamily="34" charset="0"/>
              <a:buNone/>
              <a:defRPr/>
            </a:pPr>
            <a:r>
              <a:rPr kumimoji="0" lang="en-US" altLang="zh-CN" sz="2800" b="1" kern="1200" cap="none" spc="0" normalizeH="0" baseline="0" noProof="1">
                <a:solidFill>
                  <a:srgbClr val="FF0000"/>
                </a:solidFill>
                <a:latin typeface="华文楷体" panose="02010600040101010101" charset="-122"/>
                <a:ea typeface="华文楷体" panose="02010600040101010101" charset="-122"/>
                <a:cs typeface="+mn-ea"/>
              </a:rPr>
              <a:t>Digital  Logic</a:t>
            </a:r>
            <a:endParaRPr kumimoji="0" lang="en-US" altLang="zh-CN" sz="2800" b="1" kern="1200" cap="none" spc="0" normalizeH="0" baseline="0" noProof="1">
              <a:solidFill>
                <a:srgbClr val="FF0000"/>
              </a:solidFill>
              <a:latin typeface="华文楷体" panose="02010600040101010101" charset="-122"/>
              <a:ea typeface="华文楷体" panose="02010600040101010101" charset="-122"/>
              <a:cs typeface="+mn-cs"/>
            </a:endParaRPr>
          </a:p>
          <a:p>
            <a:pPr marR="0" algn="ctr" defTabSz="914400">
              <a:buClrTx/>
              <a:buSzTx/>
              <a:buFont typeface="Arial" panose="020B0604020202020204" pitchFamily="34" charset="0"/>
              <a:buNone/>
              <a:defRPr/>
            </a:pPr>
            <a:endParaRPr kumimoji="0" lang="en-US" altLang="zh-CN" sz="2800" b="1" kern="1200" cap="none" spc="0" normalizeH="0" baseline="0" noProof="1">
              <a:solidFill>
                <a:srgbClr val="FF0000"/>
              </a:solidFill>
              <a:latin typeface="华文楷体" panose="02010600040101010101" charset="-122"/>
              <a:ea typeface="华文楷体" panose="02010600040101010101" charset="-122"/>
              <a:cs typeface="+mn-cs"/>
            </a:endParaRPr>
          </a:p>
          <a:p>
            <a:pPr marR="0" algn="ctr" defTabSz="914400">
              <a:buClrTx/>
              <a:buSzTx/>
              <a:buFont typeface="Arial" panose="020B0604020202020204" pitchFamily="34" charset="0"/>
              <a:buNone/>
              <a:defRPr/>
            </a:pPr>
            <a:r>
              <a:rPr kumimoji="0" lang="en-US" altLang="en-US" sz="28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rPr>
              <a:t>主讲：折（</a:t>
            </a:r>
            <a:r>
              <a:rPr kumimoji="0" lang="en-US" altLang="zh-CN" sz="28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rPr>
              <a:t>sh</a:t>
            </a:r>
            <a:r>
              <a:rPr kumimoji="0" lang="en-US" altLang="zh-CN" sz="28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华文楷体" panose="02010600040101010101" charset="-122"/>
              </a:rPr>
              <a:t>é</a:t>
            </a:r>
            <a:r>
              <a:rPr kumimoji="0" lang="en-US" altLang="en-US" sz="28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rPr>
              <a:t>）建章</a:t>
            </a:r>
            <a:endParaRPr kumimoji="0" lang="en-US" altLang="en-US" sz="28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endParaRPr>
          </a:p>
          <a:p>
            <a:pPr marR="0" algn="ctr" defTabSz="914400">
              <a:buClrTx/>
              <a:buSzTx/>
              <a:buFont typeface="Arial" panose="020B0604020202020204" pitchFamily="34" charset="0"/>
              <a:buNone/>
              <a:defRPr/>
            </a:pPr>
            <a:endParaRPr kumimoji="0" lang="en-US" altLang="zh-CN" sz="20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endParaRPr>
          </a:p>
          <a:p>
            <a:pPr marR="0" algn="ctr" defTabSz="914400">
              <a:buClrTx/>
              <a:buSzTx/>
              <a:buFont typeface="Arial" panose="020B0604020202020204" pitchFamily="34" charset="0"/>
              <a:buNone/>
              <a:defRPr/>
            </a:pPr>
            <a:r>
              <a:rPr kumimoji="0" lang="en-US" altLang="zh-CN" sz="20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rPr>
              <a:t>交流群：558559427</a:t>
            </a:r>
            <a:endParaRPr kumimoji="0" lang="en-US" altLang="zh-CN" sz="20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endParaRPr>
          </a:p>
          <a:p>
            <a:pPr marR="0" algn="ctr" defTabSz="914400">
              <a:buClrTx/>
              <a:buSzTx/>
              <a:buFont typeface="Arial" panose="020B0604020202020204" pitchFamily="34" charset="0"/>
              <a:buNone/>
              <a:defRPr/>
            </a:pPr>
            <a:r>
              <a:rPr kumimoji="0" lang="en-US" altLang="en-US" sz="28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rPr>
              <a:t>  </a:t>
            </a:r>
            <a:r>
              <a:rPr kumimoji="0" lang="en-US" altLang="en-US" sz="20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rPr>
              <a:t>2</a:t>
            </a:r>
            <a:r>
              <a:rPr kumimoji="0" lang="en-US" altLang="zh-CN" sz="20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ea"/>
              </a:rPr>
              <a:t>019.11</a:t>
            </a:r>
            <a:endParaRPr kumimoji="0" lang="en-US" altLang="en-US" sz="2000" b="1" kern="1200" cap="none" spc="0" normalizeH="0" baseline="0" noProof="1">
              <a:gradFill>
                <a:gsLst>
                  <a:gs pos="0">
                    <a:srgbClr val="012D86"/>
                  </a:gs>
                  <a:gs pos="100000">
                    <a:srgbClr val="0E2557"/>
                  </a:gs>
                </a:gsLst>
                <a:lin ang="5400000" scaled="0"/>
              </a:gradFill>
              <a:latin typeface="华文楷体" panose="02010600040101010101" charset="-122"/>
              <a:ea typeface="华文楷体" panose="02010600040101010101" charset="-122"/>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idx="1"/>
          </p:nvPr>
        </p:nvSpPr>
        <p:spPr>
          <a:xfrm>
            <a:off x="323850" y="842645"/>
            <a:ext cx="6228715" cy="408305"/>
          </a:xfrm>
          <a:ln>
            <a:solidFill>
              <a:schemeClr val="bg1"/>
            </a:solidFill>
          </a:ln>
        </p:spPr>
        <p:txBody>
          <a:bodyPr/>
          <a:lstStyle/>
          <a:p>
            <a:pPr>
              <a:buFontTx/>
              <a:buNone/>
            </a:pPr>
            <a:r>
              <a:rPr lang="zh-CN" altLang="en-US" sz="2400" smtClean="0">
                <a:effectLst>
                  <a:outerShdw blurRad="38100" dist="38100" dir="2700000" algn="tl">
                    <a:srgbClr val="C0C0C0"/>
                  </a:outerShdw>
                </a:effectLst>
              </a:rPr>
              <a:t>五、画出逻辑电路</a:t>
            </a:r>
            <a:endParaRPr lang="zh-CN" altLang="en-US" sz="2400" smtClean="0">
              <a:effectLst>
                <a:outerShdw blurRad="38100" dist="38100" dir="2700000" algn="tl">
                  <a:srgbClr val="C0C0C0"/>
                </a:outerShdw>
              </a:effectLst>
            </a:endParaRPr>
          </a:p>
        </p:txBody>
      </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1</a:t>
            </a:r>
            <a:endParaRPr lang="en-US" altLang="zh-CN" smtClean="0">
              <a:effectLst>
                <a:outerShdw blurRad="38100" dist="38100" dir="2700000" algn="tl">
                  <a:srgbClr val="C0C0C0"/>
                </a:outerShdw>
              </a:effectLst>
            </a:endParaRPr>
          </a:p>
        </p:txBody>
      </p:sp>
      <p:graphicFrame>
        <p:nvGraphicFramePr>
          <p:cNvPr id="84" name="对象 83">
            <a:hlinkClick r:id="" action="ppaction://ole?verb="/>
          </p:cNvPr>
          <p:cNvGraphicFramePr>
            <a:graphicFrameLocks noChangeAspect="1"/>
          </p:cNvGraphicFramePr>
          <p:nvPr/>
        </p:nvGraphicFramePr>
        <p:xfrm>
          <a:off x="441960" y="2083435"/>
          <a:ext cx="1553210" cy="299085"/>
        </p:xfrm>
        <a:graphic>
          <a:graphicData uri="http://schemas.openxmlformats.org/presentationml/2006/ole">
            <mc:AlternateContent xmlns:mc="http://schemas.openxmlformats.org/markup-compatibility/2006">
              <mc:Choice xmlns:v="urn:schemas-microsoft-com:vml" Requires="v">
                <p:oleObj spid="_x0000_s85" name="" r:id="rId1" imgW="1447800" imgH="292100" progId="Equation.KSEE3">
                  <p:embed/>
                </p:oleObj>
              </mc:Choice>
              <mc:Fallback>
                <p:oleObj name="" r:id="rId1" imgW="1447800" imgH="292100" progId="Equation.KSEE3">
                  <p:embed/>
                  <p:pic>
                    <p:nvPicPr>
                      <p:cNvPr id="0" name="图片 1025"/>
                      <p:cNvPicPr/>
                      <p:nvPr/>
                    </p:nvPicPr>
                    <p:blipFill>
                      <a:blip r:embed="rId2"/>
                      <a:stretch>
                        <a:fillRect/>
                      </a:stretch>
                    </p:blipFill>
                    <p:spPr>
                      <a:xfrm>
                        <a:off x="441960" y="2083435"/>
                        <a:ext cx="1553210" cy="299085"/>
                      </a:xfrm>
                      <a:prstGeom prst="rect">
                        <a:avLst/>
                      </a:prstGeom>
                    </p:spPr>
                  </p:pic>
                </p:oleObj>
              </mc:Fallback>
            </mc:AlternateContent>
          </a:graphicData>
        </a:graphic>
      </p:graphicFrame>
      <p:cxnSp>
        <p:nvCxnSpPr>
          <p:cNvPr id="87" name="直接箭头连接符 86"/>
          <p:cNvCxnSpPr>
            <a:stCxn id="4" idx="3"/>
          </p:cNvCxnSpPr>
          <p:nvPr/>
        </p:nvCxnSpPr>
        <p:spPr>
          <a:xfrm>
            <a:off x="2540000" y="184150"/>
            <a:ext cx="940435" cy="889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2" name="对象 11">
            <a:hlinkClick r:id="" action="ppaction://ole?verb="/>
          </p:cNvPr>
          <p:cNvGraphicFramePr>
            <a:graphicFrameLocks noChangeAspect="1"/>
          </p:cNvGraphicFramePr>
          <p:nvPr/>
        </p:nvGraphicFramePr>
        <p:xfrm>
          <a:off x="412115" y="1601470"/>
          <a:ext cx="1874520" cy="328295"/>
        </p:xfrm>
        <a:graphic>
          <a:graphicData uri="http://schemas.openxmlformats.org/presentationml/2006/ole">
            <mc:AlternateContent xmlns:mc="http://schemas.openxmlformats.org/markup-compatibility/2006">
              <mc:Choice xmlns:v="urn:schemas-microsoft-com:vml" Requires="v">
                <p:oleObj spid="_x0000_s13" name="" r:id="rId3" imgW="1866900" imgH="342900" progId="Equation.KSEE3">
                  <p:embed/>
                </p:oleObj>
              </mc:Choice>
              <mc:Fallback>
                <p:oleObj name="" r:id="rId3" imgW="1866900" imgH="342900" progId="Equation.KSEE3">
                  <p:embed/>
                  <p:pic>
                    <p:nvPicPr>
                      <p:cNvPr id="0" name="图片 1025"/>
                      <p:cNvPicPr/>
                      <p:nvPr/>
                    </p:nvPicPr>
                    <p:blipFill>
                      <a:blip r:embed="rId4"/>
                      <a:stretch>
                        <a:fillRect/>
                      </a:stretch>
                    </p:blipFill>
                    <p:spPr>
                      <a:xfrm>
                        <a:off x="412115" y="1601470"/>
                        <a:ext cx="1874520" cy="328295"/>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412115" y="1250950"/>
          <a:ext cx="2142490" cy="320675"/>
        </p:xfrm>
        <a:graphic>
          <a:graphicData uri="http://schemas.openxmlformats.org/presentationml/2006/ole">
            <mc:AlternateContent xmlns:mc="http://schemas.openxmlformats.org/markup-compatibility/2006">
              <mc:Choice xmlns:v="urn:schemas-microsoft-com:vml" Requires="v">
                <p:oleObj spid="_x0000_s15" name="" r:id="rId5" imgW="2184400" imgH="342900" progId="Equation.KSEE3">
                  <p:embed/>
                </p:oleObj>
              </mc:Choice>
              <mc:Fallback>
                <p:oleObj name="" r:id="rId5" imgW="2184400" imgH="342900" progId="Equation.KSEE3">
                  <p:embed/>
                  <p:pic>
                    <p:nvPicPr>
                      <p:cNvPr id="0" name="图片 1025"/>
                      <p:cNvPicPr/>
                      <p:nvPr/>
                    </p:nvPicPr>
                    <p:blipFill>
                      <a:blip r:embed="rId6"/>
                      <a:stretch>
                        <a:fillRect/>
                      </a:stretch>
                    </p:blipFill>
                    <p:spPr>
                      <a:xfrm>
                        <a:off x="412115" y="1250950"/>
                        <a:ext cx="2142490" cy="320675"/>
                      </a:xfrm>
                      <a:prstGeom prst="rect">
                        <a:avLst/>
                      </a:prstGeom>
                    </p:spPr>
                  </p:pic>
                </p:oleObj>
              </mc:Fallback>
            </mc:AlternateContent>
          </a:graphicData>
        </a:graphic>
      </p:graphicFrame>
      <p:sp>
        <p:nvSpPr>
          <p:cNvPr id="4" name="文本框 3"/>
          <p:cNvSpPr txBox="1"/>
          <p:nvPr/>
        </p:nvSpPr>
        <p:spPr>
          <a:xfrm>
            <a:off x="3302000" y="3244850"/>
            <a:ext cx="2540000" cy="368300"/>
          </a:xfrm>
          <a:prstGeom prst="rect">
            <a:avLst/>
          </a:prstGeom>
          <a:noFill/>
        </p:spPr>
        <p:txBody>
          <a:bodyPr wrap="square" rtlCol="0" anchor="t">
            <a:spAutoFit/>
          </a:bodyPr>
          <a:p>
            <a:r>
              <a:rPr lang="zh-CN" altLang="en-US"/>
              <a:t> </a:t>
            </a:r>
            <a:endParaRPr lang="zh-CN" altLang="en-US"/>
          </a:p>
        </p:txBody>
      </p:sp>
      <p:sp>
        <p:nvSpPr>
          <p:cNvPr id="5" name="文本框 4"/>
          <p:cNvSpPr txBox="1"/>
          <p:nvPr/>
        </p:nvSpPr>
        <p:spPr>
          <a:xfrm>
            <a:off x="3302000" y="3244850"/>
            <a:ext cx="2540000" cy="368300"/>
          </a:xfrm>
          <a:prstGeom prst="rect">
            <a:avLst/>
          </a:prstGeom>
          <a:noFill/>
        </p:spPr>
        <p:txBody>
          <a:bodyPr wrap="square" rtlCol="0" anchor="t">
            <a:spAutoFit/>
          </a:bodyPr>
          <a:p>
            <a:r>
              <a:rPr lang="zh-CN" altLang="en-US"/>
              <a:t> </a:t>
            </a:r>
            <a:endParaRPr lang="zh-CN" altLang="en-US"/>
          </a:p>
        </p:txBody>
      </p:sp>
      <p:pic>
        <p:nvPicPr>
          <p:cNvPr id="6" name="图片 5" descr="咖啡包装生产线产品序列故障检测电路"/>
          <p:cNvPicPr>
            <a:picLocks noChangeAspect="1"/>
          </p:cNvPicPr>
          <p:nvPr/>
        </p:nvPicPr>
        <p:blipFill>
          <a:blip r:embed="rId7"/>
          <a:stretch>
            <a:fillRect/>
          </a:stretch>
        </p:blipFill>
        <p:spPr>
          <a:xfrm>
            <a:off x="3302000" y="1073785"/>
            <a:ext cx="5104765" cy="515239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idx="1"/>
          </p:nvPr>
        </p:nvSpPr>
        <p:spPr>
          <a:xfrm>
            <a:off x="323850" y="842645"/>
            <a:ext cx="6228715" cy="408305"/>
          </a:xfrm>
          <a:ln>
            <a:solidFill>
              <a:schemeClr val="bg1"/>
            </a:solidFill>
          </a:ln>
        </p:spPr>
        <p:txBody>
          <a:bodyPr/>
          <a:lstStyle/>
          <a:p>
            <a:pPr>
              <a:buFontTx/>
              <a:buNone/>
            </a:pPr>
            <a:r>
              <a:rPr lang="zh-CN" altLang="en-US" sz="2400" smtClean="0">
                <a:effectLst>
                  <a:outerShdw blurRad="38100" dist="38100" dir="2700000" algn="tl">
                    <a:srgbClr val="C0C0C0"/>
                  </a:outerShdw>
                </a:effectLst>
              </a:rPr>
              <a:t>六、检查电路能否自启动</a:t>
            </a:r>
            <a:endParaRPr lang="zh-CN" altLang="en-US" sz="2400" smtClean="0">
              <a:effectLst>
                <a:outerShdw blurRad="38100" dist="38100" dir="2700000" algn="tl">
                  <a:srgbClr val="C0C0C0"/>
                </a:outerShdw>
              </a:effectLst>
            </a:endParaRPr>
          </a:p>
        </p:txBody>
      </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1</a:t>
            </a:r>
            <a:endParaRPr lang="en-US" altLang="zh-CN" smtClean="0">
              <a:effectLst>
                <a:outerShdw blurRad="38100" dist="38100" dir="2700000" algn="tl">
                  <a:srgbClr val="C0C0C0"/>
                </a:outerShdw>
              </a:effectLst>
            </a:endParaRPr>
          </a:p>
        </p:txBody>
      </p:sp>
      <p:cxnSp>
        <p:nvCxnSpPr>
          <p:cNvPr id="87" name="直接箭头连接符 86"/>
          <p:cNvCxnSpPr/>
          <p:nvPr/>
        </p:nvCxnSpPr>
        <p:spPr>
          <a:xfrm>
            <a:off x="7745730" y="1729105"/>
            <a:ext cx="940435" cy="889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65" name="对象 64">
            <a:hlinkClick r:id="" action="ppaction://ole?verb="/>
          </p:cNvPr>
          <p:cNvGraphicFramePr>
            <a:graphicFrameLocks noChangeAspect="1"/>
          </p:cNvGraphicFramePr>
          <p:nvPr/>
        </p:nvGraphicFramePr>
        <p:xfrm>
          <a:off x="4631690" y="1560513"/>
          <a:ext cx="2649220" cy="470535"/>
        </p:xfrm>
        <a:graphic>
          <a:graphicData uri="http://schemas.openxmlformats.org/presentationml/2006/ole">
            <mc:AlternateContent xmlns:mc="http://schemas.openxmlformats.org/markup-compatibility/2006">
              <mc:Choice xmlns:v="urn:schemas-microsoft-com:vml" Requires="v">
                <p:oleObj spid="_x0000_s66" name="" r:id="rId1" imgW="1841500" imgH="342900" progId="Equation.KSEE3">
                  <p:embed/>
                </p:oleObj>
              </mc:Choice>
              <mc:Fallback>
                <p:oleObj name="" r:id="rId1" imgW="1841500" imgH="342900" progId="Equation.KSEE3">
                  <p:embed/>
                  <p:pic>
                    <p:nvPicPr>
                      <p:cNvPr id="0" name="图片 1025"/>
                      <p:cNvPicPr/>
                      <p:nvPr/>
                    </p:nvPicPr>
                    <p:blipFill>
                      <a:blip r:embed="rId2"/>
                      <a:stretch>
                        <a:fillRect/>
                      </a:stretch>
                    </p:blipFill>
                    <p:spPr>
                      <a:xfrm>
                        <a:off x="4631690" y="1560513"/>
                        <a:ext cx="2649220" cy="470535"/>
                      </a:xfrm>
                      <a:prstGeom prst="rect">
                        <a:avLst/>
                      </a:prstGeom>
                    </p:spPr>
                  </p:pic>
                </p:oleObj>
              </mc:Fallback>
            </mc:AlternateContent>
          </a:graphicData>
        </a:graphic>
      </p:graphicFrame>
      <p:graphicFrame>
        <p:nvGraphicFramePr>
          <p:cNvPr id="74" name="对象 73">
            <a:hlinkClick r:id="" action="ppaction://ole?verb="/>
          </p:cNvPr>
          <p:cNvGraphicFramePr>
            <a:graphicFrameLocks noChangeAspect="1"/>
          </p:cNvGraphicFramePr>
          <p:nvPr/>
        </p:nvGraphicFramePr>
        <p:xfrm>
          <a:off x="4631373" y="2005013"/>
          <a:ext cx="3124835" cy="470535"/>
        </p:xfrm>
        <a:graphic>
          <a:graphicData uri="http://schemas.openxmlformats.org/presentationml/2006/ole">
            <mc:AlternateContent xmlns:mc="http://schemas.openxmlformats.org/markup-compatibility/2006">
              <mc:Choice xmlns:v="urn:schemas-microsoft-com:vml" Requires="v">
                <p:oleObj spid="_x0000_s75" name="" r:id="rId3" imgW="2171700" imgH="342900" progId="Equation.KSEE3">
                  <p:embed/>
                </p:oleObj>
              </mc:Choice>
              <mc:Fallback>
                <p:oleObj name="" r:id="rId3" imgW="2171700" imgH="342900" progId="Equation.KSEE3">
                  <p:embed/>
                  <p:pic>
                    <p:nvPicPr>
                      <p:cNvPr id="0" name="图片 1025"/>
                      <p:cNvPicPr/>
                      <p:nvPr/>
                    </p:nvPicPr>
                    <p:blipFill>
                      <a:blip r:embed="rId4"/>
                      <a:stretch>
                        <a:fillRect/>
                      </a:stretch>
                    </p:blipFill>
                    <p:spPr>
                      <a:xfrm>
                        <a:off x="4631373" y="2005013"/>
                        <a:ext cx="3124835" cy="470535"/>
                      </a:xfrm>
                      <a:prstGeom prst="rect">
                        <a:avLst/>
                      </a:prstGeom>
                    </p:spPr>
                  </p:pic>
                </p:oleObj>
              </mc:Fallback>
            </mc:AlternateContent>
          </a:graphicData>
        </a:graphic>
      </p:graphicFrame>
      <p:sp>
        <p:nvSpPr>
          <p:cNvPr id="8" name="Rectangle 2"/>
          <p:cNvSpPr>
            <a:spLocks noGrp="1" noChangeArrowheads="1"/>
          </p:cNvSpPr>
          <p:nvPr/>
        </p:nvSpPr>
        <p:spPr>
          <a:xfrm>
            <a:off x="3088640" y="1651635"/>
            <a:ext cx="3260725" cy="408305"/>
          </a:xfrm>
          <a:prstGeom prst="rect">
            <a:avLst/>
          </a:prstGeom>
          <a:noFill/>
          <a:ln w="9525">
            <a:solidFill>
              <a:schemeClr val="bg1"/>
            </a:solid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lgn="l">
              <a:buFontTx/>
              <a:buNone/>
            </a:pPr>
            <a:r>
              <a:rPr lang="zh-CN" altLang="en-US" sz="2400" smtClean="0">
                <a:effectLst>
                  <a:outerShdw blurRad="38100" dist="38100" dir="2700000" algn="tl">
                    <a:srgbClr val="C0C0C0"/>
                  </a:outerShdw>
                </a:effectLst>
              </a:rPr>
              <a:t>状态方程：</a:t>
            </a:r>
            <a:endParaRPr lang="zh-CN" altLang="en-US" sz="2400" smtClean="0">
              <a:effectLst>
                <a:outerShdw blurRad="38100" dist="38100" dir="2700000" algn="tl">
                  <a:srgbClr val="C0C0C0"/>
                </a:outerShdw>
              </a:effectLst>
            </a:endParaRPr>
          </a:p>
        </p:txBody>
      </p:sp>
      <p:graphicFrame>
        <p:nvGraphicFramePr>
          <p:cNvPr id="5" name="对象 4">
            <a:hlinkClick r:id="" action="ppaction://ole?verb="/>
          </p:cNvPr>
          <p:cNvGraphicFramePr>
            <a:graphicFrameLocks noChangeAspect="1"/>
          </p:cNvGraphicFramePr>
          <p:nvPr/>
        </p:nvGraphicFramePr>
        <p:xfrm>
          <a:off x="1003935" y="2618740"/>
          <a:ext cx="6829425" cy="826135"/>
        </p:xfrm>
        <a:graphic>
          <a:graphicData uri="http://schemas.openxmlformats.org/presentationml/2006/ole">
            <mc:AlternateContent xmlns:mc="http://schemas.openxmlformats.org/markup-compatibility/2006">
              <mc:Choice xmlns:v="urn:schemas-microsoft-com:vml" Requires="v">
                <p:oleObj spid="_x0000_s6" name="" r:id="rId5" imgW="5105400" imgH="647700" progId="Equation.KSEE3">
                  <p:embed/>
                </p:oleObj>
              </mc:Choice>
              <mc:Fallback>
                <p:oleObj name="" r:id="rId5" imgW="5105400" imgH="647700" progId="Equation.KSEE3">
                  <p:embed/>
                  <p:pic>
                    <p:nvPicPr>
                      <p:cNvPr id="0" name="图片 1025"/>
                      <p:cNvPicPr/>
                      <p:nvPr/>
                    </p:nvPicPr>
                    <p:blipFill>
                      <a:blip r:embed="rId6"/>
                      <a:stretch>
                        <a:fillRect/>
                      </a:stretch>
                    </p:blipFill>
                    <p:spPr>
                      <a:xfrm>
                        <a:off x="1003935" y="2618740"/>
                        <a:ext cx="6829425" cy="82613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4689793" y="1247776"/>
          <a:ext cx="2083435" cy="401320"/>
        </p:xfrm>
        <a:graphic>
          <a:graphicData uri="http://schemas.openxmlformats.org/presentationml/2006/ole">
            <mc:AlternateContent xmlns:mc="http://schemas.openxmlformats.org/markup-compatibility/2006">
              <mc:Choice xmlns:v="urn:schemas-microsoft-com:vml" Requires="v">
                <p:oleObj spid="_x0000_s11" name="" r:id="rId7" imgW="1447800" imgH="292100" progId="Equation.KSEE3">
                  <p:embed/>
                </p:oleObj>
              </mc:Choice>
              <mc:Fallback>
                <p:oleObj name="" r:id="rId7" imgW="1447800" imgH="292100" progId="Equation.KSEE3">
                  <p:embed/>
                  <p:pic>
                    <p:nvPicPr>
                      <p:cNvPr id="0" name="图片 1025"/>
                      <p:cNvPicPr/>
                      <p:nvPr/>
                    </p:nvPicPr>
                    <p:blipFill>
                      <a:blip r:embed="rId8"/>
                      <a:stretch>
                        <a:fillRect/>
                      </a:stretch>
                    </p:blipFill>
                    <p:spPr>
                      <a:xfrm>
                        <a:off x="4689793" y="1247776"/>
                        <a:ext cx="2083435" cy="401320"/>
                      </a:xfrm>
                      <a:prstGeom prst="rect">
                        <a:avLst/>
                      </a:prstGeom>
                    </p:spPr>
                  </p:pic>
                </p:oleObj>
              </mc:Fallback>
            </mc:AlternateContent>
          </a:graphicData>
        </a:graphic>
      </p:graphicFrame>
      <p:sp>
        <p:nvSpPr>
          <p:cNvPr id="16" name="Rectangle 2"/>
          <p:cNvSpPr>
            <a:spLocks noGrp="1" noChangeArrowheads="1"/>
          </p:cNvSpPr>
          <p:nvPr/>
        </p:nvSpPr>
        <p:spPr>
          <a:xfrm>
            <a:off x="3122930" y="1223645"/>
            <a:ext cx="3260725" cy="408305"/>
          </a:xfrm>
          <a:prstGeom prst="rect">
            <a:avLst/>
          </a:prstGeom>
          <a:noFill/>
          <a:ln w="9525">
            <a:solidFill>
              <a:schemeClr val="bg1"/>
            </a:solid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lgn="l">
              <a:buFontTx/>
              <a:buNone/>
            </a:pPr>
            <a:r>
              <a:rPr lang="zh-CN" altLang="en-US" sz="2400" smtClean="0">
                <a:effectLst>
                  <a:outerShdw blurRad="38100" dist="38100" dir="2700000" algn="tl">
                    <a:srgbClr val="C0C0C0"/>
                  </a:outerShdw>
                </a:effectLst>
              </a:rPr>
              <a:t>输出方程：</a:t>
            </a:r>
            <a:endParaRPr lang="zh-CN" altLang="en-US" sz="2400" smtClean="0">
              <a:effectLst>
                <a:outerShdw blurRad="38100" dist="38100" dir="2700000" algn="tl">
                  <a:srgbClr val="C0C0C0"/>
                </a:outerShdw>
              </a:effectLst>
            </a:endParaRPr>
          </a:p>
        </p:txBody>
      </p:sp>
      <p:pic>
        <p:nvPicPr>
          <p:cNvPr id="17" name="图片 16" descr="$KY9MB47S%{M~5F@M%EYYGB"/>
          <p:cNvPicPr>
            <a:picLocks noChangeAspect="1"/>
          </p:cNvPicPr>
          <p:nvPr/>
        </p:nvPicPr>
        <p:blipFill>
          <a:blip r:embed="rId9"/>
          <a:stretch>
            <a:fillRect/>
          </a:stretch>
        </p:blipFill>
        <p:spPr>
          <a:xfrm>
            <a:off x="4100195" y="3195955"/>
            <a:ext cx="3960495" cy="1399540"/>
          </a:xfrm>
          <a:prstGeom prst="rect">
            <a:avLst/>
          </a:prstGeom>
        </p:spPr>
      </p:pic>
      <p:graphicFrame>
        <p:nvGraphicFramePr>
          <p:cNvPr id="18" name="对象 17">
            <a:hlinkClick r:id="" action="ppaction://ole?verb="/>
          </p:cNvPr>
          <p:cNvGraphicFramePr>
            <a:graphicFrameLocks noChangeAspect="1"/>
          </p:cNvGraphicFramePr>
          <p:nvPr/>
        </p:nvGraphicFramePr>
        <p:xfrm>
          <a:off x="4886960" y="3662680"/>
          <a:ext cx="343535" cy="207010"/>
        </p:xfrm>
        <a:graphic>
          <a:graphicData uri="http://schemas.openxmlformats.org/presentationml/2006/ole">
            <mc:AlternateContent xmlns:mc="http://schemas.openxmlformats.org/markup-compatibility/2006">
              <mc:Choice xmlns:v="urn:schemas-microsoft-com:vml" Requires="v">
                <p:oleObj spid="_x0000_s19" name="" r:id="rId10" imgW="342900" imgH="215900" progId="Equation.KSEE3">
                  <p:embed/>
                </p:oleObj>
              </mc:Choice>
              <mc:Fallback>
                <p:oleObj name="" r:id="rId10" imgW="342900" imgH="215900" progId="Equation.KSEE3">
                  <p:embed/>
                  <p:pic>
                    <p:nvPicPr>
                      <p:cNvPr id="0" name="图片 1025"/>
                      <p:cNvPicPr/>
                      <p:nvPr/>
                    </p:nvPicPr>
                    <p:blipFill>
                      <a:blip r:embed="rId11"/>
                      <a:stretch>
                        <a:fillRect/>
                      </a:stretch>
                    </p:blipFill>
                    <p:spPr>
                      <a:xfrm>
                        <a:off x="4886960" y="3662680"/>
                        <a:ext cx="343535" cy="207010"/>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4631690" y="3895090"/>
          <a:ext cx="830580" cy="542290"/>
        </p:xfrm>
        <a:graphic>
          <a:graphicData uri="http://schemas.openxmlformats.org/presentationml/2006/ole">
            <mc:AlternateContent xmlns:mc="http://schemas.openxmlformats.org/markup-compatibility/2006">
              <mc:Choice xmlns:v="urn:schemas-microsoft-com:vml" Requires="v">
                <p:oleObj spid="_x0000_s21" name="" r:id="rId12" imgW="762000" imgH="520700" progId="Equation.KSEE3">
                  <p:embed/>
                </p:oleObj>
              </mc:Choice>
              <mc:Fallback>
                <p:oleObj name="" r:id="rId12" imgW="762000" imgH="520700" progId="Equation.KSEE3">
                  <p:embed/>
                  <p:pic>
                    <p:nvPicPr>
                      <p:cNvPr id="0" name="图片 1025"/>
                      <p:cNvPicPr/>
                      <p:nvPr/>
                    </p:nvPicPr>
                    <p:blipFill>
                      <a:blip r:embed="rId13"/>
                      <a:stretch>
                        <a:fillRect/>
                      </a:stretch>
                    </p:blipFill>
                    <p:spPr>
                      <a:xfrm>
                        <a:off x="4631690" y="3895090"/>
                        <a:ext cx="830580" cy="5422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idx="1"/>
          </p:nvPr>
        </p:nvSpPr>
        <p:spPr>
          <a:xfrm>
            <a:off x="323850" y="842645"/>
            <a:ext cx="6228715" cy="408305"/>
          </a:xfrm>
          <a:ln>
            <a:solidFill>
              <a:schemeClr val="bg1"/>
            </a:solidFill>
          </a:ln>
        </p:spPr>
        <p:txBody>
          <a:bodyPr/>
          <a:lstStyle/>
          <a:p>
            <a:pPr>
              <a:buFontTx/>
              <a:buNone/>
            </a:pPr>
            <a:r>
              <a:rPr lang="zh-CN" altLang="en-US" sz="2400" smtClean="0">
                <a:effectLst>
                  <a:outerShdw blurRad="38100" dist="38100" dir="2700000" algn="tl">
                    <a:srgbClr val="C0C0C0"/>
                  </a:outerShdw>
                </a:effectLst>
              </a:rPr>
              <a:t>六、检查电路能否自启动</a:t>
            </a:r>
            <a:endParaRPr lang="zh-CN" altLang="en-US" sz="2400" smtClean="0">
              <a:effectLst>
                <a:outerShdw blurRad="38100" dist="38100" dir="2700000" algn="tl">
                  <a:srgbClr val="C0C0C0"/>
                </a:outerShdw>
              </a:effectLst>
            </a:endParaRPr>
          </a:p>
        </p:txBody>
      </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1</a:t>
            </a:r>
            <a:endParaRPr lang="en-US" altLang="zh-CN" smtClean="0">
              <a:effectLst>
                <a:outerShdw blurRad="38100" dist="38100" dir="2700000" algn="tl">
                  <a:srgbClr val="C0C0C0"/>
                </a:outerShdw>
              </a:effectLst>
            </a:endParaRPr>
          </a:p>
        </p:txBody>
      </p:sp>
      <p:grpSp>
        <p:nvGrpSpPr>
          <p:cNvPr id="3" name="组合 2"/>
          <p:cNvGrpSpPr/>
          <p:nvPr/>
        </p:nvGrpSpPr>
        <p:grpSpPr>
          <a:xfrm>
            <a:off x="5119370" y="854710"/>
            <a:ext cx="4092575" cy="1399540"/>
            <a:chOff x="7233" y="1920"/>
            <a:chExt cx="6445" cy="2204"/>
          </a:xfrm>
        </p:grpSpPr>
        <p:cxnSp>
          <p:nvCxnSpPr>
            <p:cNvPr id="87" name="直接箭头连接符 86"/>
            <p:cNvCxnSpPr/>
            <p:nvPr/>
          </p:nvCxnSpPr>
          <p:spPr>
            <a:xfrm>
              <a:off x="12198" y="2723"/>
              <a:ext cx="1481" cy="14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图片 16" descr="$KY9MB47S%{M~5F@M%EYYGB"/>
            <p:cNvPicPr>
              <a:picLocks noChangeAspect="1"/>
            </p:cNvPicPr>
            <p:nvPr/>
          </p:nvPicPr>
          <p:blipFill>
            <a:blip r:embed="rId1"/>
            <a:stretch>
              <a:fillRect/>
            </a:stretch>
          </p:blipFill>
          <p:spPr>
            <a:xfrm>
              <a:off x="7233" y="1920"/>
              <a:ext cx="6237" cy="2204"/>
            </a:xfrm>
            <a:prstGeom prst="rect">
              <a:avLst/>
            </a:prstGeom>
          </p:spPr>
        </p:pic>
        <p:graphicFrame>
          <p:nvGraphicFramePr>
            <p:cNvPr id="18" name="对象 17">
              <a:hlinkClick r:id="" action="ppaction://ole?verb="/>
            </p:cNvPr>
            <p:cNvGraphicFramePr>
              <a:graphicFrameLocks noChangeAspect="1"/>
            </p:cNvGraphicFramePr>
            <p:nvPr/>
          </p:nvGraphicFramePr>
          <p:xfrm>
            <a:off x="8276" y="2630"/>
            <a:ext cx="541" cy="326"/>
          </p:xfrm>
          <a:graphic>
            <a:graphicData uri="http://schemas.openxmlformats.org/presentationml/2006/ole">
              <mc:AlternateContent xmlns:mc="http://schemas.openxmlformats.org/markup-compatibility/2006">
                <mc:Choice xmlns:v="urn:schemas-microsoft-com:vml" Requires="v">
                  <p:oleObj spid="_x0000_s19" name="" r:id="rId2" imgW="342900" imgH="215900" progId="Equation.KSEE3">
                    <p:embed/>
                  </p:oleObj>
                </mc:Choice>
                <mc:Fallback>
                  <p:oleObj name="" r:id="rId2" imgW="342900" imgH="215900" progId="Equation.KSEE3">
                    <p:embed/>
                    <p:pic>
                      <p:nvPicPr>
                        <p:cNvPr id="0" name="图片 1025"/>
                        <p:cNvPicPr/>
                        <p:nvPr/>
                      </p:nvPicPr>
                      <p:blipFill>
                        <a:blip r:embed="rId3"/>
                        <a:stretch>
                          <a:fillRect/>
                        </a:stretch>
                      </p:blipFill>
                      <p:spPr>
                        <a:xfrm>
                          <a:off x="8276" y="2630"/>
                          <a:ext cx="541" cy="326"/>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7874" y="2996"/>
            <a:ext cx="1308" cy="854"/>
          </p:xfrm>
          <a:graphic>
            <a:graphicData uri="http://schemas.openxmlformats.org/presentationml/2006/ole">
              <mc:AlternateContent xmlns:mc="http://schemas.openxmlformats.org/markup-compatibility/2006">
                <mc:Choice xmlns:v="urn:schemas-microsoft-com:vml" Requires="v">
                  <p:oleObj spid="_x0000_s21" name="" r:id="rId4" imgW="762000" imgH="520700" progId="Equation.KSEE3">
                    <p:embed/>
                  </p:oleObj>
                </mc:Choice>
                <mc:Fallback>
                  <p:oleObj name="" r:id="rId4" imgW="762000" imgH="520700" progId="Equation.KSEE3">
                    <p:embed/>
                    <p:pic>
                      <p:nvPicPr>
                        <p:cNvPr id="0" name="图片 1025"/>
                        <p:cNvPicPr/>
                        <p:nvPr/>
                      </p:nvPicPr>
                      <p:blipFill>
                        <a:blip r:embed="rId5"/>
                        <a:stretch>
                          <a:fillRect/>
                        </a:stretch>
                      </p:blipFill>
                      <p:spPr>
                        <a:xfrm>
                          <a:off x="7874" y="2996"/>
                          <a:ext cx="1308" cy="854"/>
                        </a:xfrm>
                        <a:prstGeom prst="rect">
                          <a:avLst/>
                        </a:prstGeom>
                      </p:spPr>
                    </p:pic>
                  </p:oleObj>
                </mc:Fallback>
              </mc:AlternateContent>
            </a:graphicData>
          </a:graphic>
        </p:graphicFrame>
      </p:grpSp>
      <p:graphicFrame>
        <p:nvGraphicFramePr>
          <p:cNvPr id="7" name="对象 6">
            <a:hlinkClick r:id="" action="ppaction://ole?verb="/>
          </p:cNvPr>
          <p:cNvGraphicFramePr>
            <a:graphicFrameLocks noChangeAspect="1"/>
          </p:cNvGraphicFramePr>
          <p:nvPr/>
        </p:nvGraphicFramePr>
        <p:xfrm>
          <a:off x="819785" y="1427480"/>
          <a:ext cx="3890010" cy="389255"/>
        </p:xfrm>
        <a:graphic>
          <a:graphicData uri="http://schemas.openxmlformats.org/presentationml/2006/ole">
            <mc:AlternateContent xmlns:mc="http://schemas.openxmlformats.org/markup-compatibility/2006">
              <mc:Choice xmlns:v="urn:schemas-microsoft-com:vml" Requires="v">
                <p:oleObj spid="_x0000_s9" name="" r:id="rId6" imgW="2540000" imgH="304800" progId="Equation.KSEE3">
                  <p:embed/>
                </p:oleObj>
              </mc:Choice>
              <mc:Fallback>
                <p:oleObj name="" r:id="rId6" imgW="2540000" imgH="304800" progId="Equation.KSEE3">
                  <p:embed/>
                  <p:pic>
                    <p:nvPicPr>
                      <p:cNvPr id="0" name="图片 1025"/>
                      <p:cNvPicPr/>
                      <p:nvPr/>
                    </p:nvPicPr>
                    <p:blipFill>
                      <a:blip r:embed="rId7"/>
                      <a:stretch>
                        <a:fillRect/>
                      </a:stretch>
                    </p:blipFill>
                    <p:spPr>
                      <a:xfrm>
                        <a:off x="819785" y="1427480"/>
                        <a:ext cx="3890010" cy="389255"/>
                      </a:xfrm>
                      <a:prstGeom prst="rect">
                        <a:avLst/>
                      </a:prstGeom>
                    </p:spPr>
                  </p:pic>
                </p:oleObj>
              </mc:Fallback>
            </mc:AlternateContent>
          </a:graphicData>
        </a:graphic>
      </p:graphicFrame>
      <p:grpSp>
        <p:nvGrpSpPr>
          <p:cNvPr id="12" name="组合 11"/>
          <p:cNvGrpSpPr/>
          <p:nvPr/>
        </p:nvGrpSpPr>
        <p:grpSpPr>
          <a:xfrm rot="0">
            <a:off x="6309360" y="4292600"/>
            <a:ext cx="1435100" cy="914400"/>
            <a:chOff x="6480" y="5051"/>
            <a:chExt cx="2260" cy="1440"/>
          </a:xfrm>
        </p:grpSpPr>
        <p:sp>
          <p:nvSpPr>
            <p:cNvPr id="13" name="流程图: 联系 12"/>
            <p:cNvSpPr/>
            <p:nvPr/>
          </p:nvSpPr>
          <p:spPr>
            <a:xfrm>
              <a:off x="6480" y="5051"/>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14" name="对象 13">
              <a:hlinkClick r:id="" action="ppaction://ole?verb="/>
            </p:cNvPr>
            <p:cNvGraphicFramePr>
              <a:graphicFrameLocks noChangeAspect="1"/>
            </p:cNvGraphicFramePr>
            <p:nvPr/>
          </p:nvGraphicFramePr>
          <p:xfrm>
            <a:off x="6750" y="5267"/>
            <a:ext cx="900" cy="980"/>
          </p:xfrm>
          <a:graphic>
            <a:graphicData uri="http://schemas.openxmlformats.org/presentationml/2006/ole">
              <mc:AlternateContent xmlns:mc="http://schemas.openxmlformats.org/markup-compatibility/2006">
                <mc:Choice xmlns:v="urn:schemas-microsoft-com:vml" Requires="v">
                  <p:oleObj spid="_x0000_s1025" name="" r:id="rId8" imgW="571500" imgH="622300" progId="Equation.KSEE3">
                    <p:embed/>
                  </p:oleObj>
                </mc:Choice>
                <mc:Fallback>
                  <p:oleObj name="" r:id="rId8" imgW="571500" imgH="622300" progId="Equation.KSEE3">
                    <p:embed/>
                    <p:pic>
                      <p:nvPicPr>
                        <p:cNvPr id="0" name="图片 1024"/>
                        <p:cNvPicPr/>
                        <p:nvPr/>
                      </p:nvPicPr>
                      <p:blipFill>
                        <a:blip r:embed="rId9"/>
                        <a:stretch>
                          <a:fillRect/>
                        </a:stretch>
                      </p:blipFill>
                      <p:spPr>
                        <a:xfrm>
                          <a:off x="6750" y="5267"/>
                          <a:ext cx="900" cy="98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7920" y="5070"/>
            <a:ext cx="820" cy="660"/>
          </p:xfrm>
          <a:graphic>
            <a:graphicData uri="http://schemas.openxmlformats.org/presentationml/2006/ole">
              <mc:AlternateContent xmlns:mc="http://schemas.openxmlformats.org/markup-compatibility/2006">
                <mc:Choice xmlns:v="urn:schemas-microsoft-com:vml" Requires="v">
                  <p:oleObj spid="_x0000_s1026" name="" r:id="rId10" imgW="520700" imgH="419100" progId="Equation.KSEE3">
                    <p:embed/>
                  </p:oleObj>
                </mc:Choice>
                <mc:Fallback>
                  <p:oleObj name="" r:id="rId10" imgW="520700" imgH="419100" progId="Equation.KSEE3">
                    <p:embed/>
                    <p:pic>
                      <p:nvPicPr>
                        <p:cNvPr id="0" name="图片 1025"/>
                        <p:cNvPicPr/>
                        <p:nvPr/>
                      </p:nvPicPr>
                      <p:blipFill>
                        <a:blip r:embed="rId11"/>
                        <a:stretch>
                          <a:fillRect/>
                        </a:stretch>
                      </p:blipFill>
                      <p:spPr>
                        <a:xfrm>
                          <a:off x="7920" y="5070"/>
                          <a:ext cx="820" cy="660"/>
                        </a:xfrm>
                        <a:prstGeom prst="rect">
                          <a:avLst/>
                        </a:prstGeom>
                      </p:spPr>
                    </p:pic>
                  </p:oleObj>
                </mc:Fallback>
              </mc:AlternateContent>
            </a:graphicData>
          </a:graphic>
        </p:graphicFrame>
      </p:grpSp>
      <p:grpSp>
        <p:nvGrpSpPr>
          <p:cNvPr id="23" name="组合 22"/>
          <p:cNvGrpSpPr/>
          <p:nvPr/>
        </p:nvGrpSpPr>
        <p:grpSpPr>
          <a:xfrm rot="0">
            <a:off x="2830195" y="2385060"/>
            <a:ext cx="914400" cy="914400"/>
            <a:chOff x="2181" y="4854"/>
            <a:chExt cx="1440" cy="1440"/>
          </a:xfrm>
        </p:grpSpPr>
        <p:sp>
          <p:nvSpPr>
            <p:cNvPr id="22" name="流程图: 联系 21"/>
            <p:cNvSpPr/>
            <p:nvPr/>
          </p:nvSpPr>
          <p:spPr>
            <a:xfrm>
              <a:off x="2181" y="4854"/>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24" name="对象 23">
              <a:hlinkClick r:id="" action="ppaction://ole?verb="/>
            </p:cNvPr>
            <p:cNvGraphicFramePr>
              <a:graphicFrameLocks noChangeAspect="1"/>
            </p:cNvGraphicFramePr>
            <p:nvPr/>
          </p:nvGraphicFramePr>
          <p:xfrm>
            <a:off x="2661" y="5090"/>
            <a:ext cx="480" cy="940"/>
          </p:xfrm>
          <a:graphic>
            <a:graphicData uri="http://schemas.openxmlformats.org/presentationml/2006/ole">
              <mc:AlternateContent xmlns:mc="http://schemas.openxmlformats.org/markup-compatibility/2006">
                <mc:Choice xmlns:v="urn:schemas-microsoft-com:vml" Requires="v">
                  <p:oleObj spid="_x0000_s26" name="" r:id="rId12" imgW="304800" imgH="596900" progId="Equation.KSEE3">
                    <p:embed/>
                  </p:oleObj>
                </mc:Choice>
                <mc:Fallback>
                  <p:oleObj name="" r:id="rId12" imgW="304800" imgH="596900" progId="Equation.KSEE3">
                    <p:embed/>
                    <p:pic>
                      <p:nvPicPr>
                        <p:cNvPr id="0" name="图片 1024"/>
                        <p:cNvPicPr/>
                        <p:nvPr/>
                      </p:nvPicPr>
                      <p:blipFill>
                        <a:blip r:embed="rId13"/>
                        <a:stretch>
                          <a:fillRect/>
                        </a:stretch>
                      </p:blipFill>
                      <p:spPr>
                        <a:xfrm>
                          <a:off x="2661" y="5090"/>
                          <a:ext cx="480" cy="940"/>
                        </a:xfrm>
                        <a:prstGeom prst="rect">
                          <a:avLst/>
                        </a:prstGeom>
                      </p:spPr>
                    </p:pic>
                  </p:oleObj>
                </mc:Fallback>
              </mc:AlternateContent>
            </a:graphicData>
          </a:graphic>
        </p:graphicFrame>
      </p:grpSp>
      <p:graphicFrame>
        <p:nvGraphicFramePr>
          <p:cNvPr id="27" name="对象 26">
            <a:hlinkClick r:id="" action="ppaction://ole?verb="/>
          </p:cNvPr>
          <p:cNvGraphicFramePr>
            <a:graphicFrameLocks noChangeAspect="1"/>
          </p:cNvGraphicFramePr>
          <p:nvPr/>
        </p:nvGraphicFramePr>
        <p:xfrm>
          <a:off x="4481195" y="2115820"/>
          <a:ext cx="419100" cy="419100"/>
        </p:xfrm>
        <a:graphic>
          <a:graphicData uri="http://schemas.openxmlformats.org/presentationml/2006/ole">
            <mc:AlternateContent xmlns:mc="http://schemas.openxmlformats.org/markup-compatibility/2006">
              <mc:Choice xmlns:v="urn:schemas-microsoft-com:vml" Requires="v">
                <p:oleObj spid="_x0000_s28" name="" r:id="rId14" imgW="419100" imgH="419100" progId="Equation.KSEE3">
                  <p:embed/>
                </p:oleObj>
              </mc:Choice>
              <mc:Fallback>
                <p:oleObj name="" r:id="rId14" imgW="419100" imgH="419100" progId="Equation.KSEE3">
                  <p:embed/>
                  <p:pic>
                    <p:nvPicPr>
                      <p:cNvPr id="0" name="图片 1025"/>
                      <p:cNvPicPr/>
                      <p:nvPr/>
                    </p:nvPicPr>
                    <p:blipFill>
                      <a:blip r:embed="rId15"/>
                      <a:stretch>
                        <a:fillRect/>
                      </a:stretch>
                    </p:blipFill>
                    <p:spPr>
                      <a:xfrm>
                        <a:off x="4481195" y="2115820"/>
                        <a:ext cx="419100" cy="419100"/>
                      </a:xfrm>
                      <a:prstGeom prst="rect">
                        <a:avLst/>
                      </a:prstGeom>
                    </p:spPr>
                  </p:pic>
                </p:oleObj>
              </mc:Fallback>
            </mc:AlternateContent>
          </a:graphicData>
        </a:graphic>
      </p:graphicFrame>
      <p:grpSp>
        <p:nvGrpSpPr>
          <p:cNvPr id="29" name="组合 28"/>
          <p:cNvGrpSpPr/>
          <p:nvPr/>
        </p:nvGrpSpPr>
        <p:grpSpPr>
          <a:xfrm rot="0">
            <a:off x="5566410" y="2283460"/>
            <a:ext cx="914400" cy="914400"/>
            <a:chOff x="5420" y="4840"/>
            <a:chExt cx="1440" cy="1440"/>
          </a:xfrm>
        </p:grpSpPr>
        <p:sp>
          <p:nvSpPr>
            <p:cNvPr id="30" name="流程图: 联系 29"/>
            <p:cNvSpPr/>
            <p:nvPr/>
          </p:nvSpPr>
          <p:spPr>
            <a:xfrm>
              <a:off x="5420" y="4840"/>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31" name="对象 30">
              <a:hlinkClick r:id="" action="ppaction://ole?verb="/>
            </p:cNvPr>
            <p:cNvGraphicFramePr>
              <a:graphicFrameLocks noChangeAspect="1"/>
            </p:cNvGraphicFramePr>
            <p:nvPr/>
          </p:nvGraphicFramePr>
          <p:xfrm>
            <a:off x="5910" y="5150"/>
            <a:ext cx="460" cy="940"/>
          </p:xfrm>
          <a:graphic>
            <a:graphicData uri="http://schemas.openxmlformats.org/presentationml/2006/ole">
              <mc:AlternateContent xmlns:mc="http://schemas.openxmlformats.org/markup-compatibility/2006">
                <mc:Choice xmlns:v="urn:schemas-microsoft-com:vml" Requires="v">
                  <p:oleObj spid="_x0000_s32" name="" r:id="rId16" imgW="292100" imgH="596900" progId="Equation.KSEE3">
                    <p:embed/>
                  </p:oleObj>
                </mc:Choice>
                <mc:Fallback>
                  <p:oleObj name="" r:id="rId16" imgW="292100" imgH="596900" progId="Equation.KSEE3">
                    <p:embed/>
                    <p:pic>
                      <p:nvPicPr>
                        <p:cNvPr id="0" name="图片 1024"/>
                        <p:cNvPicPr/>
                        <p:nvPr/>
                      </p:nvPicPr>
                      <p:blipFill>
                        <a:blip r:embed="rId17"/>
                        <a:stretch>
                          <a:fillRect/>
                        </a:stretch>
                      </p:blipFill>
                      <p:spPr>
                        <a:xfrm>
                          <a:off x="5910" y="5150"/>
                          <a:ext cx="460" cy="940"/>
                        </a:xfrm>
                        <a:prstGeom prst="rect">
                          <a:avLst/>
                        </a:prstGeom>
                      </p:spPr>
                    </p:pic>
                  </p:oleObj>
                </mc:Fallback>
              </mc:AlternateContent>
            </a:graphicData>
          </a:graphic>
        </p:graphicFrame>
      </p:grpSp>
      <p:grpSp>
        <p:nvGrpSpPr>
          <p:cNvPr id="33" name="组合 32"/>
          <p:cNvGrpSpPr/>
          <p:nvPr/>
        </p:nvGrpSpPr>
        <p:grpSpPr>
          <a:xfrm rot="0">
            <a:off x="4233545" y="3789680"/>
            <a:ext cx="914400" cy="914400"/>
            <a:chOff x="3811" y="7396"/>
            <a:chExt cx="1440" cy="1440"/>
          </a:xfrm>
        </p:grpSpPr>
        <p:sp>
          <p:nvSpPr>
            <p:cNvPr id="34" name="流程图: 联系 33"/>
            <p:cNvSpPr/>
            <p:nvPr/>
          </p:nvSpPr>
          <p:spPr>
            <a:xfrm>
              <a:off x="3811" y="7396"/>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35" name="对象 34">
              <a:hlinkClick r:id="" action="ppaction://ole?verb="/>
            </p:cNvPr>
            <p:cNvGraphicFramePr>
              <a:graphicFrameLocks noChangeAspect="1"/>
            </p:cNvGraphicFramePr>
            <p:nvPr/>
          </p:nvGraphicFramePr>
          <p:xfrm>
            <a:off x="4301" y="7632"/>
            <a:ext cx="460" cy="940"/>
          </p:xfrm>
          <a:graphic>
            <a:graphicData uri="http://schemas.openxmlformats.org/presentationml/2006/ole">
              <mc:AlternateContent xmlns:mc="http://schemas.openxmlformats.org/markup-compatibility/2006">
                <mc:Choice xmlns:v="urn:schemas-microsoft-com:vml" Requires="v">
                  <p:oleObj spid="_x0000_s36" name="" r:id="rId18" imgW="292100" imgH="596900" progId="Equation.KSEE3">
                    <p:embed/>
                  </p:oleObj>
                </mc:Choice>
                <mc:Fallback>
                  <p:oleObj name="" r:id="rId18" imgW="292100" imgH="596900" progId="Equation.KSEE3">
                    <p:embed/>
                    <p:pic>
                      <p:nvPicPr>
                        <p:cNvPr id="0" name="图片 1024"/>
                        <p:cNvPicPr/>
                        <p:nvPr/>
                      </p:nvPicPr>
                      <p:blipFill>
                        <a:blip r:embed="rId19"/>
                        <a:stretch>
                          <a:fillRect/>
                        </a:stretch>
                      </p:blipFill>
                      <p:spPr>
                        <a:xfrm>
                          <a:off x="4301" y="7632"/>
                          <a:ext cx="460" cy="940"/>
                        </a:xfrm>
                        <a:prstGeom prst="rect">
                          <a:avLst/>
                        </a:prstGeom>
                      </p:spPr>
                    </p:pic>
                  </p:oleObj>
                </mc:Fallback>
              </mc:AlternateContent>
            </a:graphicData>
          </a:graphic>
        </p:graphicFrame>
      </p:grpSp>
      <p:sp>
        <p:nvSpPr>
          <p:cNvPr id="37" name="弧形 36"/>
          <p:cNvSpPr/>
          <p:nvPr/>
        </p:nvSpPr>
        <p:spPr>
          <a:xfrm flipH="1">
            <a:off x="4785360" y="2217420"/>
            <a:ext cx="470535"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38" name="直接箭头连接符 37"/>
          <p:cNvCxnSpPr/>
          <p:nvPr/>
        </p:nvCxnSpPr>
        <p:spPr>
          <a:xfrm>
            <a:off x="3686175" y="2594610"/>
            <a:ext cx="1936750" cy="317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9" name="直接箭头连接符 38"/>
          <p:cNvCxnSpPr/>
          <p:nvPr/>
        </p:nvCxnSpPr>
        <p:spPr>
          <a:xfrm flipH="1">
            <a:off x="3737610" y="2979420"/>
            <a:ext cx="1885950" cy="63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40" name="对象 39">
            <a:hlinkClick r:id="" action="ppaction://ole?verb="/>
          </p:cNvPr>
          <p:cNvGraphicFramePr>
            <a:graphicFrameLocks noChangeAspect="1"/>
          </p:cNvGraphicFramePr>
          <p:nvPr/>
        </p:nvGraphicFramePr>
        <p:xfrm>
          <a:off x="4464050" y="2696210"/>
          <a:ext cx="405765" cy="419100"/>
        </p:xfrm>
        <a:graphic>
          <a:graphicData uri="http://schemas.openxmlformats.org/presentationml/2006/ole">
            <mc:AlternateContent xmlns:mc="http://schemas.openxmlformats.org/markup-compatibility/2006">
              <mc:Choice xmlns:v="urn:schemas-microsoft-com:vml" Requires="v">
                <p:oleObj spid="_x0000_s41" name="" r:id="rId20" imgW="405765" imgH="419100" progId="Equation.KSEE3">
                  <p:embed/>
                </p:oleObj>
              </mc:Choice>
              <mc:Fallback>
                <p:oleObj name="" r:id="rId20" imgW="405765" imgH="419100" progId="Equation.KSEE3">
                  <p:embed/>
                  <p:pic>
                    <p:nvPicPr>
                      <p:cNvPr id="0" name="图片 1025"/>
                      <p:cNvPicPr/>
                      <p:nvPr/>
                    </p:nvPicPr>
                    <p:blipFill>
                      <a:blip r:embed="rId21">
                        <a:biLevel thresh="50000"/>
                      </a:blip>
                      <a:stretch>
                        <a:fillRect/>
                      </a:stretch>
                    </p:blipFill>
                    <p:spPr>
                      <a:xfrm>
                        <a:off x="4464050" y="2696210"/>
                        <a:ext cx="405765" cy="419100"/>
                      </a:xfrm>
                      <a:prstGeom prst="rect">
                        <a:avLst/>
                      </a:prstGeom>
                    </p:spPr>
                  </p:pic>
                </p:oleObj>
              </mc:Fallback>
            </mc:AlternateContent>
          </a:graphicData>
        </a:graphic>
      </p:graphicFrame>
      <p:cxnSp>
        <p:nvCxnSpPr>
          <p:cNvPr id="42" name="曲线连接符 41"/>
          <p:cNvCxnSpPr/>
          <p:nvPr/>
        </p:nvCxnSpPr>
        <p:spPr>
          <a:xfrm rot="16200000" flipH="1">
            <a:off x="6061710" y="2672715"/>
            <a:ext cx="646430" cy="3175"/>
          </a:xfrm>
          <a:prstGeom prst="curvedConnector5">
            <a:avLst>
              <a:gd name="adj1" fmla="val -19007"/>
              <a:gd name="adj2" fmla="val 23570000"/>
              <a:gd name="adj3" fmla="val 112524"/>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43" name="对象 42">
            <a:hlinkClick r:id="" action="ppaction://ole?verb="/>
          </p:cNvPr>
          <p:cNvGraphicFramePr>
            <a:graphicFrameLocks noChangeAspect="1"/>
          </p:cNvGraphicFramePr>
          <p:nvPr/>
        </p:nvGraphicFramePr>
        <p:xfrm>
          <a:off x="7190105" y="2534920"/>
          <a:ext cx="419100" cy="419100"/>
        </p:xfrm>
        <a:graphic>
          <a:graphicData uri="http://schemas.openxmlformats.org/presentationml/2006/ole">
            <mc:AlternateContent xmlns:mc="http://schemas.openxmlformats.org/markup-compatibility/2006">
              <mc:Choice xmlns:v="urn:schemas-microsoft-com:vml" Requires="v">
                <p:oleObj spid="_x0000_s44" name="" r:id="rId22" imgW="419100" imgH="419100" progId="Equation.KSEE3">
                  <p:embed/>
                </p:oleObj>
              </mc:Choice>
              <mc:Fallback>
                <p:oleObj name="" r:id="rId22" imgW="419100" imgH="419100" progId="Equation.KSEE3">
                  <p:embed/>
                  <p:pic>
                    <p:nvPicPr>
                      <p:cNvPr id="0" name="图片 1025"/>
                      <p:cNvPicPr/>
                      <p:nvPr/>
                    </p:nvPicPr>
                    <p:blipFill>
                      <a:blip r:embed="rId23"/>
                      <a:stretch>
                        <a:fillRect/>
                      </a:stretch>
                    </p:blipFill>
                    <p:spPr>
                      <a:xfrm>
                        <a:off x="7190105" y="2534920"/>
                        <a:ext cx="419100" cy="419100"/>
                      </a:xfrm>
                      <a:prstGeom prst="rect">
                        <a:avLst/>
                      </a:prstGeom>
                    </p:spPr>
                  </p:pic>
                </p:oleObj>
              </mc:Fallback>
            </mc:AlternateContent>
          </a:graphicData>
        </a:graphic>
      </p:graphicFrame>
      <p:cxnSp>
        <p:nvCxnSpPr>
          <p:cNvPr id="45" name="曲线连接符 44"/>
          <p:cNvCxnSpPr>
            <a:stCxn id="34" idx="5"/>
            <a:endCxn id="34" idx="3"/>
          </p:cNvCxnSpPr>
          <p:nvPr/>
        </p:nvCxnSpPr>
        <p:spPr>
          <a:xfrm rot="5400000">
            <a:off x="4690745" y="4246880"/>
            <a:ext cx="3175" cy="646430"/>
          </a:xfrm>
          <a:prstGeom prst="curvedConnector3">
            <a:avLst>
              <a:gd name="adj1" fmla="val 18830000"/>
            </a:avLst>
          </a:prstGeom>
          <a:ln>
            <a:tailEnd type="arrow" w="med" len="med"/>
          </a:ln>
        </p:spPr>
        <p:style>
          <a:lnRef idx="2">
            <a:schemeClr val="dk1"/>
          </a:lnRef>
          <a:fillRef idx="0">
            <a:schemeClr val="dk1"/>
          </a:fillRef>
          <a:effectRef idx="1">
            <a:schemeClr val="dk1"/>
          </a:effectRef>
          <a:fontRef idx="minor">
            <a:schemeClr val="tx1"/>
          </a:fontRef>
        </p:style>
      </p:cxnSp>
      <p:cxnSp>
        <p:nvCxnSpPr>
          <p:cNvPr id="46" name="直接箭头连接符 45"/>
          <p:cNvCxnSpPr>
            <a:stCxn id="30" idx="4"/>
          </p:cNvCxnSpPr>
          <p:nvPr/>
        </p:nvCxnSpPr>
        <p:spPr>
          <a:xfrm flipH="1">
            <a:off x="5147945" y="3197860"/>
            <a:ext cx="875665" cy="108775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47" name="直接箭头连接符 46"/>
          <p:cNvCxnSpPr>
            <a:stCxn id="34" idx="2"/>
            <a:endCxn id="22" idx="4"/>
          </p:cNvCxnSpPr>
          <p:nvPr/>
        </p:nvCxnSpPr>
        <p:spPr>
          <a:xfrm flipH="1" flipV="1">
            <a:off x="3287395" y="3299460"/>
            <a:ext cx="946150" cy="94742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48" name="曲线连接符 47"/>
          <p:cNvCxnSpPr>
            <a:stCxn id="22" idx="1"/>
            <a:endCxn id="22" idx="3"/>
          </p:cNvCxnSpPr>
          <p:nvPr/>
        </p:nvCxnSpPr>
        <p:spPr>
          <a:xfrm rot="16200000" flipH="1">
            <a:off x="2640965" y="2842260"/>
            <a:ext cx="646430" cy="3175"/>
          </a:xfrm>
          <a:prstGeom prst="curvedConnector5">
            <a:avLst>
              <a:gd name="adj1" fmla="val -27161"/>
              <a:gd name="adj2" fmla="val -25330000"/>
              <a:gd name="adj3" fmla="val 132858"/>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49" name="对象 48">
            <a:hlinkClick r:id="" action="ppaction://ole?verb="/>
          </p:cNvPr>
          <p:cNvGraphicFramePr>
            <a:graphicFrameLocks noChangeAspect="1"/>
          </p:cNvGraphicFramePr>
          <p:nvPr/>
        </p:nvGraphicFramePr>
        <p:xfrm>
          <a:off x="5730240" y="3568700"/>
          <a:ext cx="419100" cy="419100"/>
        </p:xfrm>
        <a:graphic>
          <a:graphicData uri="http://schemas.openxmlformats.org/presentationml/2006/ole">
            <mc:AlternateContent xmlns:mc="http://schemas.openxmlformats.org/markup-compatibility/2006">
              <mc:Choice xmlns:v="urn:schemas-microsoft-com:vml" Requires="v">
                <p:oleObj spid="_x0000_s50" name="" r:id="rId24" imgW="419100" imgH="419100" progId="Equation.KSEE3">
                  <p:embed/>
                </p:oleObj>
              </mc:Choice>
              <mc:Fallback>
                <p:oleObj name="" r:id="rId24" imgW="419100" imgH="419100" progId="Equation.KSEE3">
                  <p:embed/>
                  <p:pic>
                    <p:nvPicPr>
                      <p:cNvPr id="0" name="图片 1025"/>
                      <p:cNvPicPr/>
                      <p:nvPr/>
                    </p:nvPicPr>
                    <p:blipFill>
                      <a:blip r:embed="rId25"/>
                      <a:stretch>
                        <a:fillRect/>
                      </a:stretch>
                    </p:blipFill>
                    <p:spPr>
                      <a:xfrm>
                        <a:off x="5730240" y="3568700"/>
                        <a:ext cx="419100" cy="419100"/>
                      </a:xfrm>
                      <a:prstGeom prst="rect">
                        <a:avLst/>
                      </a:prstGeom>
                    </p:spPr>
                  </p:pic>
                </p:oleObj>
              </mc:Fallback>
            </mc:AlternateContent>
          </a:graphicData>
        </a:graphic>
      </p:graphicFrame>
      <p:graphicFrame>
        <p:nvGraphicFramePr>
          <p:cNvPr id="51" name="对象 50">
            <a:hlinkClick r:id="" action="ppaction://ole?verb="/>
          </p:cNvPr>
          <p:cNvGraphicFramePr>
            <a:graphicFrameLocks noChangeAspect="1"/>
          </p:cNvGraphicFramePr>
          <p:nvPr/>
        </p:nvGraphicFramePr>
        <p:xfrm>
          <a:off x="4421505" y="5207000"/>
          <a:ext cx="419100" cy="419100"/>
        </p:xfrm>
        <a:graphic>
          <a:graphicData uri="http://schemas.openxmlformats.org/presentationml/2006/ole">
            <mc:AlternateContent xmlns:mc="http://schemas.openxmlformats.org/markup-compatibility/2006">
              <mc:Choice xmlns:v="urn:schemas-microsoft-com:vml" Requires="v">
                <p:oleObj spid="_x0000_s52" name="" r:id="rId26" imgW="419100" imgH="419100" progId="Equation.KSEE3">
                  <p:embed/>
                </p:oleObj>
              </mc:Choice>
              <mc:Fallback>
                <p:oleObj name="" r:id="rId26" imgW="419100" imgH="419100" progId="Equation.KSEE3">
                  <p:embed/>
                  <p:pic>
                    <p:nvPicPr>
                      <p:cNvPr id="0" name="图片 1025"/>
                      <p:cNvPicPr/>
                      <p:nvPr/>
                    </p:nvPicPr>
                    <p:blipFill>
                      <a:blip r:embed="rId23"/>
                      <a:stretch>
                        <a:fillRect/>
                      </a:stretch>
                    </p:blipFill>
                    <p:spPr>
                      <a:xfrm>
                        <a:off x="4421505" y="5207000"/>
                        <a:ext cx="419100" cy="419100"/>
                      </a:xfrm>
                      <a:prstGeom prst="rect">
                        <a:avLst/>
                      </a:prstGeom>
                    </p:spPr>
                  </p:pic>
                </p:oleObj>
              </mc:Fallback>
            </mc:AlternateContent>
          </a:graphicData>
        </a:graphic>
      </p:graphicFrame>
      <p:graphicFrame>
        <p:nvGraphicFramePr>
          <p:cNvPr id="53" name="对象 52">
            <a:hlinkClick r:id="" action="ppaction://ole?verb="/>
          </p:cNvPr>
          <p:cNvGraphicFramePr>
            <a:graphicFrameLocks noChangeAspect="1"/>
          </p:cNvGraphicFramePr>
          <p:nvPr/>
        </p:nvGraphicFramePr>
        <p:xfrm>
          <a:off x="1934210" y="2084705"/>
          <a:ext cx="419100" cy="419100"/>
        </p:xfrm>
        <a:graphic>
          <a:graphicData uri="http://schemas.openxmlformats.org/presentationml/2006/ole">
            <mc:AlternateContent xmlns:mc="http://schemas.openxmlformats.org/markup-compatibility/2006">
              <mc:Choice xmlns:v="urn:schemas-microsoft-com:vml" Requires="v">
                <p:oleObj spid="_x0000_s54" name="" r:id="rId27" imgW="419100" imgH="419100" progId="Equation.KSEE3">
                  <p:embed/>
                </p:oleObj>
              </mc:Choice>
              <mc:Fallback>
                <p:oleObj name="" r:id="rId27" imgW="419100" imgH="419100" progId="Equation.KSEE3">
                  <p:embed/>
                  <p:pic>
                    <p:nvPicPr>
                      <p:cNvPr id="0" name="图片 1025"/>
                      <p:cNvPicPr/>
                      <p:nvPr/>
                    </p:nvPicPr>
                    <p:blipFill>
                      <a:blip r:embed="rId23"/>
                      <a:stretch>
                        <a:fillRect/>
                      </a:stretch>
                    </p:blipFill>
                    <p:spPr>
                      <a:xfrm>
                        <a:off x="1934210" y="2084705"/>
                        <a:ext cx="419100" cy="419100"/>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1917065" y="3194050"/>
          <a:ext cx="405765" cy="419100"/>
        </p:xfrm>
        <a:graphic>
          <a:graphicData uri="http://schemas.openxmlformats.org/presentationml/2006/ole">
            <mc:AlternateContent xmlns:mc="http://schemas.openxmlformats.org/markup-compatibility/2006">
              <mc:Choice xmlns:v="urn:schemas-microsoft-com:vml" Requires="v">
                <p:oleObj spid="_x0000_s56" name="" r:id="rId28" imgW="405765" imgH="419100" progId="Equation.KSEE3">
                  <p:embed/>
                </p:oleObj>
              </mc:Choice>
              <mc:Fallback>
                <p:oleObj name="" r:id="rId28" imgW="405765" imgH="419100" progId="Equation.KSEE3">
                  <p:embed/>
                  <p:pic>
                    <p:nvPicPr>
                      <p:cNvPr id="0" name="图片 1025"/>
                      <p:cNvPicPr/>
                      <p:nvPr/>
                    </p:nvPicPr>
                    <p:blipFill>
                      <a:blip r:embed="rId29"/>
                      <a:stretch>
                        <a:fillRect/>
                      </a:stretch>
                    </p:blipFill>
                    <p:spPr>
                      <a:xfrm>
                        <a:off x="1917065" y="3194050"/>
                        <a:ext cx="405765" cy="419100"/>
                      </a:xfrm>
                      <a:prstGeom prst="rect">
                        <a:avLst/>
                      </a:prstGeom>
                    </p:spPr>
                  </p:pic>
                </p:oleObj>
              </mc:Fallback>
            </mc:AlternateContent>
          </a:graphicData>
        </a:graphic>
      </p:graphicFrame>
      <p:graphicFrame>
        <p:nvGraphicFramePr>
          <p:cNvPr id="57" name="对象 56">
            <a:hlinkClick r:id="" action="ppaction://ole?verb="/>
          </p:cNvPr>
          <p:cNvGraphicFramePr>
            <a:graphicFrameLocks noChangeAspect="1"/>
          </p:cNvGraphicFramePr>
          <p:nvPr/>
        </p:nvGraphicFramePr>
        <p:xfrm>
          <a:off x="3295015" y="3620135"/>
          <a:ext cx="405765" cy="419100"/>
        </p:xfrm>
        <a:graphic>
          <a:graphicData uri="http://schemas.openxmlformats.org/presentationml/2006/ole">
            <mc:AlternateContent xmlns:mc="http://schemas.openxmlformats.org/markup-compatibility/2006">
              <mc:Choice xmlns:v="urn:schemas-microsoft-com:vml" Requires="v">
                <p:oleObj spid="_x0000_s58" name="" r:id="rId30" imgW="405765" imgH="419100" progId="Equation.KSEE3">
                  <p:embed/>
                </p:oleObj>
              </mc:Choice>
              <mc:Fallback>
                <p:oleObj name="" r:id="rId30" imgW="405765" imgH="419100" progId="Equation.KSEE3">
                  <p:embed/>
                  <p:pic>
                    <p:nvPicPr>
                      <p:cNvPr id="0" name="图片 1025"/>
                      <p:cNvPicPr/>
                      <p:nvPr/>
                    </p:nvPicPr>
                    <p:blipFill>
                      <a:blip r:embed="rId31"/>
                      <a:stretch>
                        <a:fillRect/>
                      </a:stretch>
                    </p:blipFill>
                    <p:spPr>
                      <a:xfrm>
                        <a:off x="3295015" y="3620135"/>
                        <a:ext cx="405765" cy="419100"/>
                      </a:xfrm>
                      <a:prstGeom prst="rect">
                        <a:avLst/>
                      </a:prstGeom>
                    </p:spPr>
                  </p:pic>
                </p:oleObj>
              </mc:Fallback>
            </mc:AlternateContent>
          </a:graphicData>
        </a:graphic>
      </p:graphicFrame>
      <p:graphicFrame>
        <p:nvGraphicFramePr>
          <p:cNvPr id="59" name="对象 58">
            <a:hlinkClick r:id="" action="ppaction://ole?verb="/>
          </p:cNvPr>
          <p:cNvGraphicFramePr>
            <a:graphicFrameLocks noChangeAspect="1"/>
          </p:cNvGraphicFramePr>
          <p:nvPr/>
        </p:nvGraphicFramePr>
        <p:xfrm>
          <a:off x="3717290" y="3444875"/>
          <a:ext cx="419100" cy="419100"/>
        </p:xfrm>
        <a:graphic>
          <a:graphicData uri="http://schemas.openxmlformats.org/presentationml/2006/ole">
            <mc:AlternateContent xmlns:mc="http://schemas.openxmlformats.org/markup-compatibility/2006">
              <mc:Choice xmlns:v="urn:schemas-microsoft-com:vml" Requires="v">
                <p:oleObj spid="_x0000_s60" name="" r:id="rId32" imgW="419100" imgH="419100" progId="Equation.KSEE3">
                  <p:embed/>
                </p:oleObj>
              </mc:Choice>
              <mc:Fallback>
                <p:oleObj name="" r:id="rId32" imgW="419100" imgH="419100" progId="Equation.KSEE3">
                  <p:embed/>
                  <p:pic>
                    <p:nvPicPr>
                      <p:cNvPr id="0" name="图片 1025"/>
                      <p:cNvPicPr/>
                      <p:nvPr/>
                    </p:nvPicPr>
                    <p:blipFill>
                      <a:blip r:embed="rId33"/>
                      <a:stretch>
                        <a:fillRect/>
                      </a:stretch>
                    </p:blipFill>
                    <p:spPr>
                      <a:xfrm>
                        <a:off x="3717290" y="3444875"/>
                        <a:ext cx="419100" cy="419100"/>
                      </a:xfrm>
                      <a:prstGeom prst="rect">
                        <a:avLst/>
                      </a:prstGeom>
                    </p:spPr>
                  </p:pic>
                </p:oleObj>
              </mc:Fallback>
            </mc:AlternateContent>
          </a:graphicData>
        </a:graphic>
      </p:graphicFrame>
      <p:grpSp>
        <p:nvGrpSpPr>
          <p:cNvPr id="61" name="组合 60"/>
          <p:cNvGrpSpPr/>
          <p:nvPr/>
        </p:nvGrpSpPr>
        <p:grpSpPr>
          <a:xfrm rot="0">
            <a:off x="2220595" y="4554220"/>
            <a:ext cx="914400" cy="914400"/>
            <a:chOff x="2181" y="4854"/>
            <a:chExt cx="1440" cy="1440"/>
          </a:xfrm>
        </p:grpSpPr>
        <p:sp>
          <p:nvSpPr>
            <p:cNvPr id="62" name="流程图: 联系 61"/>
            <p:cNvSpPr/>
            <p:nvPr/>
          </p:nvSpPr>
          <p:spPr>
            <a:xfrm>
              <a:off x="2181" y="4854"/>
              <a:ext cx="1440" cy="144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graphicFrame>
          <p:nvGraphicFramePr>
            <p:cNvPr id="63" name="对象 62">
              <a:hlinkClick r:id="" action="ppaction://ole?verb="/>
            </p:cNvPr>
            <p:cNvGraphicFramePr>
              <a:graphicFrameLocks noChangeAspect="1"/>
            </p:cNvGraphicFramePr>
            <p:nvPr/>
          </p:nvGraphicFramePr>
          <p:xfrm>
            <a:off x="2691" y="5090"/>
            <a:ext cx="420" cy="940"/>
          </p:xfrm>
          <a:graphic>
            <a:graphicData uri="http://schemas.openxmlformats.org/presentationml/2006/ole">
              <mc:AlternateContent xmlns:mc="http://schemas.openxmlformats.org/markup-compatibility/2006">
                <mc:Choice xmlns:v="urn:schemas-microsoft-com:vml" Requires="v">
                  <p:oleObj spid="_x0000_s64" name="" r:id="rId34" imgW="266700" imgH="596900" progId="Equation.KSEE3">
                    <p:embed/>
                  </p:oleObj>
                </mc:Choice>
                <mc:Fallback>
                  <p:oleObj name="" r:id="rId34" imgW="266700" imgH="596900" progId="Equation.KSEE3">
                    <p:embed/>
                    <p:pic>
                      <p:nvPicPr>
                        <p:cNvPr id="0" name="图片 1024"/>
                        <p:cNvPicPr/>
                        <p:nvPr/>
                      </p:nvPicPr>
                      <p:blipFill>
                        <a:blip r:embed="rId35"/>
                        <a:stretch>
                          <a:fillRect/>
                        </a:stretch>
                      </p:blipFill>
                      <p:spPr>
                        <a:xfrm>
                          <a:off x="2691" y="5090"/>
                          <a:ext cx="420" cy="940"/>
                        </a:xfrm>
                        <a:prstGeom prst="rect">
                          <a:avLst/>
                        </a:prstGeom>
                      </p:spPr>
                    </p:pic>
                  </p:oleObj>
                </mc:Fallback>
              </mc:AlternateContent>
            </a:graphicData>
          </a:graphic>
        </p:graphicFrame>
      </p:grpSp>
      <p:cxnSp>
        <p:nvCxnSpPr>
          <p:cNvPr id="67" name="直接箭头连接符 66"/>
          <p:cNvCxnSpPr>
            <a:stCxn id="62" idx="0"/>
          </p:cNvCxnSpPr>
          <p:nvPr/>
        </p:nvCxnSpPr>
        <p:spPr>
          <a:xfrm flipV="1">
            <a:off x="2677795" y="3276600"/>
            <a:ext cx="446405" cy="1277620"/>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cxnSp>
        <p:nvCxnSpPr>
          <p:cNvPr id="68" name="直接箭头连接符 67"/>
          <p:cNvCxnSpPr>
            <a:stCxn id="62" idx="6"/>
          </p:cNvCxnSpPr>
          <p:nvPr/>
        </p:nvCxnSpPr>
        <p:spPr>
          <a:xfrm flipV="1">
            <a:off x="3134995" y="4460240"/>
            <a:ext cx="1132205" cy="551180"/>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graphicFrame>
        <p:nvGraphicFramePr>
          <p:cNvPr id="69" name="对象 68">
            <a:hlinkClick r:id="" action="ppaction://ole?verb="/>
          </p:cNvPr>
          <p:cNvGraphicFramePr>
            <a:graphicFrameLocks noChangeAspect="1"/>
          </p:cNvGraphicFramePr>
          <p:nvPr/>
        </p:nvGraphicFramePr>
        <p:xfrm>
          <a:off x="3415348" y="4276090"/>
          <a:ext cx="419100" cy="419100"/>
        </p:xfrm>
        <a:graphic>
          <a:graphicData uri="http://schemas.openxmlformats.org/presentationml/2006/ole">
            <mc:AlternateContent xmlns:mc="http://schemas.openxmlformats.org/markup-compatibility/2006">
              <mc:Choice xmlns:v="urn:schemas-microsoft-com:vml" Requires="v">
                <p:oleObj spid="_x0000_s70" name="" r:id="rId36" imgW="419100" imgH="419100" progId="Equation.KSEE3">
                  <p:embed/>
                </p:oleObj>
              </mc:Choice>
              <mc:Fallback>
                <p:oleObj name="" r:id="rId36" imgW="419100" imgH="419100" progId="Equation.KSEE3">
                  <p:embed/>
                  <p:pic>
                    <p:nvPicPr>
                      <p:cNvPr id="0" name="图片 1025"/>
                      <p:cNvPicPr/>
                      <p:nvPr/>
                    </p:nvPicPr>
                    <p:blipFill>
                      <a:blip r:embed="rId37"/>
                      <a:stretch>
                        <a:fillRect/>
                      </a:stretch>
                    </p:blipFill>
                    <p:spPr>
                      <a:xfrm>
                        <a:off x="3415348" y="4276090"/>
                        <a:ext cx="419100" cy="419100"/>
                      </a:xfrm>
                      <a:prstGeom prst="rect">
                        <a:avLst/>
                      </a:prstGeom>
                    </p:spPr>
                  </p:pic>
                </p:oleObj>
              </mc:Fallback>
            </mc:AlternateContent>
          </a:graphicData>
        </a:graphic>
      </p:graphicFrame>
      <p:graphicFrame>
        <p:nvGraphicFramePr>
          <p:cNvPr id="71" name="对象 70">
            <a:hlinkClick r:id="" action="ppaction://ole?verb="/>
          </p:cNvPr>
          <p:cNvGraphicFramePr>
            <a:graphicFrameLocks noChangeAspect="1"/>
          </p:cNvGraphicFramePr>
          <p:nvPr/>
        </p:nvGraphicFramePr>
        <p:xfrm>
          <a:off x="2424430" y="3873500"/>
          <a:ext cx="405765" cy="419100"/>
        </p:xfrm>
        <a:graphic>
          <a:graphicData uri="http://schemas.openxmlformats.org/presentationml/2006/ole">
            <mc:AlternateContent xmlns:mc="http://schemas.openxmlformats.org/markup-compatibility/2006">
              <mc:Choice xmlns:v="urn:schemas-microsoft-com:vml" Requires="v">
                <p:oleObj spid="_x0000_s72" name="" r:id="rId38" imgW="405765" imgH="419100" progId="Equation.KSEE3">
                  <p:embed/>
                </p:oleObj>
              </mc:Choice>
              <mc:Fallback>
                <p:oleObj name="" r:id="rId38" imgW="405765" imgH="419100" progId="Equation.KSEE3">
                  <p:embed/>
                  <p:pic>
                    <p:nvPicPr>
                      <p:cNvPr id="0" name="图片 1025"/>
                      <p:cNvPicPr/>
                      <p:nvPr/>
                    </p:nvPicPr>
                    <p:blipFill>
                      <a:blip r:embed="rId39"/>
                      <a:stretch>
                        <a:fillRect/>
                      </a:stretch>
                    </p:blipFill>
                    <p:spPr>
                      <a:xfrm>
                        <a:off x="2424430" y="3873500"/>
                        <a:ext cx="405765" cy="419100"/>
                      </a:xfrm>
                      <a:prstGeom prst="rect">
                        <a:avLst/>
                      </a:prstGeom>
                    </p:spPr>
                  </p:pic>
                </p:oleObj>
              </mc:Fallback>
            </mc:AlternateContent>
          </a:graphicData>
        </a:graphic>
      </p:graphicFrame>
      <p:cxnSp>
        <p:nvCxnSpPr>
          <p:cNvPr id="73" name="曲线连接符 72"/>
          <p:cNvCxnSpPr>
            <a:endCxn id="62" idx="2"/>
          </p:cNvCxnSpPr>
          <p:nvPr/>
        </p:nvCxnSpPr>
        <p:spPr>
          <a:xfrm rot="16200000" flipV="1">
            <a:off x="2167890" y="5064125"/>
            <a:ext cx="398780" cy="294005"/>
          </a:xfrm>
          <a:prstGeom prst="curvedConnector4">
            <a:avLst>
              <a:gd name="adj1" fmla="val -95302"/>
              <a:gd name="adj2" fmla="val 292980"/>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76" name="对象 75">
            <a:hlinkClick r:id="" action="ppaction://ole?verb="/>
          </p:cNvPr>
          <p:cNvGraphicFramePr>
            <a:graphicFrameLocks noChangeAspect="1"/>
          </p:cNvGraphicFramePr>
          <p:nvPr/>
        </p:nvGraphicFramePr>
        <p:xfrm>
          <a:off x="1231900" y="5410835"/>
          <a:ext cx="419100" cy="419100"/>
        </p:xfrm>
        <a:graphic>
          <a:graphicData uri="http://schemas.openxmlformats.org/presentationml/2006/ole">
            <mc:AlternateContent xmlns:mc="http://schemas.openxmlformats.org/markup-compatibility/2006">
              <mc:Choice xmlns:v="urn:schemas-microsoft-com:vml" Requires="v">
                <p:oleObj spid="_x0000_s77" name="" r:id="rId40" imgW="419100" imgH="419100" progId="Equation.KSEE3">
                  <p:embed/>
                </p:oleObj>
              </mc:Choice>
              <mc:Fallback>
                <p:oleObj name="" r:id="rId40" imgW="419100" imgH="419100" progId="Equation.KSEE3">
                  <p:embed/>
                  <p:pic>
                    <p:nvPicPr>
                      <p:cNvPr id="0" name="图片 1025"/>
                      <p:cNvPicPr/>
                      <p:nvPr/>
                    </p:nvPicPr>
                    <p:blipFill>
                      <a:blip r:embed="rId23"/>
                      <a:stretch>
                        <a:fillRect/>
                      </a:stretch>
                    </p:blipFill>
                    <p:spPr>
                      <a:xfrm>
                        <a:off x="1231900" y="5410835"/>
                        <a:ext cx="419100" cy="419100"/>
                      </a:xfrm>
                      <a:prstGeom prst="rect">
                        <a:avLst/>
                      </a:prstGeom>
                    </p:spPr>
                  </p:pic>
                </p:oleObj>
              </mc:Fallback>
            </mc:AlternateContent>
          </a:graphicData>
        </a:graphic>
      </p:graphicFrame>
      <p:sp>
        <p:nvSpPr>
          <p:cNvPr id="78" name="Rectangle 2"/>
          <p:cNvSpPr>
            <a:spLocks noGrp="1" noChangeArrowheads="1"/>
          </p:cNvSpPr>
          <p:nvPr/>
        </p:nvSpPr>
        <p:spPr>
          <a:xfrm>
            <a:off x="574040" y="6037580"/>
            <a:ext cx="7380605" cy="408305"/>
          </a:xfrm>
          <a:prstGeom prst="rect">
            <a:avLst/>
          </a:prstGeom>
          <a:noFill/>
          <a:ln w="9525">
            <a:solidFill>
              <a:schemeClr val="bg1"/>
            </a:solid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lgn="l">
              <a:buFontTx/>
              <a:buNone/>
            </a:pPr>
            <a:r>
              <a:rPr lang="zh-CN" altLang="en-US" sz="1800" smtClean="0">
                <a:effectLst>
                  <a:outerShdw blurRad="38100" dist="38100" dir="2700000" algn="tl">
                    <a:srgbClr val="C0C0C0"/>
                  </a:outerShdw>
                </a:effectLst>
                <a:latin typeface="宋体" panose="02010600030101010101" pitchFamily="2" charset="-122"/>
                <a:ea typeface="宋体" panose="02010600030101010101" pitchFamily="2" charset="-122"/>
              </a:rPr>
              <a:t>为保证系统正确工作，设置了异步置零按钮</a:t>
            </a:r>
            <a:r>
              <a:rPr lang="en-US" altLang="zh-CN" sz="1800" smtClean="0">
                <a:effectLst>
                  <a:outerShdw blurRad="38100" dist="38100" dir="2700000" algn="tl">
                    <a:srgbClr val="C0C0C0"/>
                  </a:outerShdw>
                </a:effectLst>
                <a:latin typeface="宋体" panose="02010600030101010101" pitchFamily="2" charset="-122"/>
                <a:ea typeface="宋体" panose="02010600030101010101" pitchFamily="2" charset="-122"/>
              </a:rPr>
              <a:t>AN</a:t>
            </a:r>
            <a:r>
              <a:rPr lang="zh-CN" altLang="en-US" sz="1800" smtClean="0">
                <a:effectLst>
                  <a:outerShdw blurRad="38100" dist="38100" dir="2700000" algn="tl">
                    <a:srgbClr val="C0C0C0"/>
                  </a:outerShdw>
                </a:effectLst>
                <a:latin typeface="宋体" panose="02010600030101010101" pitchFamily="2" charset="-122"/>
                <a:ea typeface="宋体" panose="02010600030101010101" pitchFamily="2" charset="-122"/>
              </a:rPr>
              <a:t>。</a:t>
            </a:r>
            <a:endParaRPr lang="zh-CN" altLang="en-US" sz="180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395605" y="864870"/>
            <a:ext cx="8413115" cy="884555"/>
          </a:xfrm>
        </p:spPr>
        <p:txBody>
          <a:bodyPr/>
          <a:lstStyle/>
          <a:p>
            <a:pPr algn="l"/>
            <a:r>
              <a:rPr lang="zh-CN" altLang="en-US" sz="2400" smtClean="0">
                <a:effectLst>
                  <a:outerShdw blurRad="38100" dist="38100" dir="2700000" algn="tl">
                    <a:srgbClr val="C0C0C0"/>
                  </a:outerShdw>
                </a:effectLst>
              </a:rPr>
              <a:t>例</a:t>
            </a:r>
            <a:r>
              <a:rPr lang="en-US" altLang="zh-CN" sz="2400" smtClean="0">
                <a:effectLst>
                  <a:outerShdw blurRad="38100" dist="38100" dir="2700000" algn="tl">
                    <a:srgbClr val="C0C0C0"/>
                  </a:outerShdw>
                </a:effectLst>
              </a:rPr>
              <a:t>2</a:t>
            </a:r>
            <a:r>
              <a:rPr lang="zh-CN" altLang="en-US" sz="2400" smtClean="0">
                <a:effectLst>
                  <a:outerShdw blurRad="38100" dist="38100" dir="2700000" algn="tl">
                    <a:srgbClr val="C0C0C0"/>
                  </a:outerShdw>
                </a:effectLst>
              </a:rPr>
              <a:t>：设计一个串行数据检测器，要求在连续输入三个或三个</a:t>
            </a:r>
            <a:br>
              <a:rPr lang="zh-CN" altLang="en-US" sz="2400" smtClean="0">
                <a:effectLst>
                  <a:outerShdw blurRad="38100" dist="38100" dir="2700000" algn="tl">
                    <a:srgbClr val="C0C0C0"/>
                  </a:outerShdw>
                </a:effectLst>
              </a:rPr>
            </a:br>
            <a:r>
              <a:rPr lang="zh-CN" altLang="en-US" sz="2400" smtClean="0">
                <a:effectLst>
                  <a:outerShdw blurRad="38100" dist="38100" dir="2700000" algn="tl">
                    <a:srgbClr val="C0C0C0"/>
                  </a:outerShdw>
                </a:effectLst>
              </a:rPr>
              <a:t>         以上“</a:t>
            </a:r>
            <a:r>
              <a:rPr lang="en-US" altLang="zh-CN" sz="2400" smtClean="0">
                <a:effectLst>
                  <a:outerShdw blurRad="38100" dist="38100" dir="2700000" algn="tl">
                    <a:srgbClr val="C0C0C0"/>
                  </a:outerShdw>
                </a:effectLst>
              </a:rPr>
              <a:t>1</a:t>
            </a:r>
            <a:r>
              <a:rPr lang="zh-CN" altLang="en-US" sz="2400" smtClean="0">
                <a:effectLst>
                  <a:outerShdw blurRad="38100" dist="38100" dir="2700000" algn="tl">
                    <a:srgbClr val="C0C0C0"/>
                  </a:outerShdw>
                </a:effectLst>
              </a:rPr>
              <a:t>”时输出为</a:t>
            </a:r>
            <a:r>
              <a:rPr lang="en-US" altLang="zh-CN" sz="2400" smtClean="0">
                <a:effectLst>
                  <a:outerShdw blurRad="38100" dist="38100" dir="2700000" algn="tl">
                    <a:srgbClr val="C0C0C0"/>
                  </a:outerShdw>
                </a:effectLst>
              </a:rPr>
              <a:t>1</a:t>
            </a:r>
            <a:r>
              <a:rPr lang="zh-CN" altLang="en-US" sz="2400" smtClean="0">
                <a:effectLst>
                  <a:outerShdw blurRad="38100" dist="38100" dir="2700000" algn="tl">
                    <a:srgbClr val="C0C0C0"/>
                  </a:outerShdw>
                </a:effectLst>
              </a:rPr>
              <a:t>，其余情况下输出为</a:t>
            </a:r>
            <a:r>
              <a:rPr lang="en-US" altLang="zh-CN" sz="2400" smtClean="0">
                <a:effectLst>
                  <a:outerShdw blurRad="38100" dist="38100" dir="2700000" algn="tl">
                    <a:srgbClr val="C0C0C0"/>
                  </a:outerShdw>
                </a:effectLst>
              </a:rPr>
              <a:t>0</a:t>
            </a:r>
            <a:r>
              <a:rPr lang="zh-CN" altLang="en-US" sz="2400" smtClean="0">
                <a:effectLst>
                  <a:outerShdw blurRad="38100" dist="38100" dir="2700000" algn="tl">
                    <a:srgbClr val="C0C0C0"/>
                  </a:outerShdw>
                </a:effectLst>
              </a:rPr>
              <a:t>。</a:t>
            </a:r>
            <a:endParaRPr lang="zh-CN" altLang="en-US" sz="2400" smtClean="0">
              <a:effectLst>
                <a:outerShdw blurRad="38100" dist="38100" dir="2700000" algn="tl">
                  <a:srgbClr val="C0C0C0"/>
                </a:outerShdw>
              </a:effectLst>
            </a:endParaRPr>
          </a:p>
        </p:txBody>
      </p:sp>
      <p:sp>
        <p:nvSpPr>
          <p:cNvPr id="430083" name="Rectangle 3"/>
          <p:cNvSpPr>
            <a:spLocks noGrp="1" noChangeArrowheads="1"/>
          </p:cNvSpPr>
          <p:nvPr>
            <p:ph idx="1"/>
          </p:nvPr>
        </p:nvSpPr>
        <p:spPr>
          <a:xfrm>
            <a:off x="427355" y="1722120"/>
            <a:ext cx="8137525" cy="1502410"/>
          </a:xfrm>
        </p:spPr>
        <p:txBody>
          <a:bodyPr/>
          <a:lstStyle/>
          <a:p>
            <a:pPr>
              <a:buFontTx/>
              <a:buNone/>
            </a:pPr>
            <a:r>
              <a:rPr lang="zh-CN" altLang="en-US" sz="2400" smtClean="0">
                <a:effectLst>
                  <a:outerShdw blurRad="38100" dist="38100" dir="2700000" algn="tl">
                    <a:srgbClr val="C0C0C0"/>
                  </a:outerShdw>
                </a:effectLst>
              </a:rPr>
              <a:t>一、抽象、画出状态转换图</a:t>
            </a:r>
            <a:r>
              <a:rPr lang="en-US" altLang="zh-CN" sz="2400" smtClean="0">
                <a:effectLst>
                  <a:outerShdw blurRad="38100" dist="38100" dir="2700000" algn="tl">
                    <a:srgbClr val="C0C0C0"/>
                  </a:outerShdw>
                </a:effectLst>
              </a:rPr>
              <a:t>        </a:t>
            </a:r>
            <a:r>
              <a:rPr lang="zh-CN" altLang="en-US" sz="2000" smtClean="0">
                <a:effectLst>
                  <a:outerShdw blurRad="38100" dist="38100" dir="2700000" algn="tl">
                    <a:srgbClr val="C0C0C0"/>
                  </a:outerShdw>
                </a:effectLst>
              </a:rPr>
              <a:t>二、状态化简</a:t>
            </a:r>
            <a:endParaRPr lang="zh-CN" altLang="en-US" sz="20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用</a:t>
            </a:r>
            <a:r>
              <a:rPr lang="en-US" altLang="zh-CN" sz="2400" smtClean="0">
                <a:effectLst>
                  <a:outerShdw blurRad="38100" dist="38100" dir="2700000" algn="tl">
                    <a:srgbClr val="C0C0C0"/>
                  </a:outerShdw>
                </a:effectLst>
              </a:rPr>
              <a:t>X</a:t>
            </a:r>
            <a:r>
              <a:rPr lang="zh-CN" altLang="en-US" sz="2400" smtClean="0">
                <a:effectLst>
                  <a:outerShdw blurRad="38100" dist="38100" dir="2700000" algn="tl">
                    <a:srgbClr val="C0C0C0"/>
                  </a:outerShdw>
                </a:effectLst>
              </a:rPr>
              <a:t>（</a:t>
            </a:r>
            <a:r>
              <a:rPr lang="en-US" altLang="zh-CN" sz="2400" smtClean="0">
                <a:effectLst>
                  <a:outerShdw blurRad="38100" dist="38100" dir="2700000" algn="tl">
                    <a:srgbClr val="C0C0C0"/>
                  </a:outerShdw>
                </a:effectLst>
              </a:rPr>
              <a:t>1</a:t>
            </a:r>
            <a:r>
              <a:rPr lang="zh-CN" altLang="en-US" sz="2000" smtClean="0">
                <a:effectLst>
                  <a:outerShdw blurRad="38100" dist="38100" dir="2700000" algn="tl">
                    <a:srgbClr val="C0C0C0"/>
                  </a:outerShdw>
                </a:effectLst>
              </a:rPr>
              <a:t>位）表示输入数据</a:t>
            </a:r>
            <a:endParaRPr lang="zh-CN" altLang="en-US" sz="20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用</a:t>
            </a:r>
            <a:r>
              <a:rPr lang="en-US" altLang="zh-CN" sz="2400" smtClean="0">
                <a:effectLst>
                  <a:outerShdw blurRad="38100" dist="38100" dir="2700000" algn="tl">
                    <a:srgbClr val="C0C0C0"/>
                  </a:outerShdw>
                </a:effectLst>
              </a:rPr>
              <a:t>Y</a:t>
            </a:r>
            <a:r>
              <a:rPr lang="zh-CN" altLang="en-US" sz="2400" smtClean="0">
                <a:effectLst>
                  <a:outerShdw blurRad="38100" dist="38100" dir="2700000" algn="tl">
                    <a:srgbClr val="C0C0C0"/>
                  </a:outerShdw>
                </a:effectLst>
              </a:rPr>
              <a:t>（</a:t>
            </a:r>
            <a:r>
              <a:rPr lang="en-US" altLang="zh-CN" sz="2400" smtClean="0">
                <a:effectLst>
                  <a:outerShdw blurRad="38100" dist="38100" dir="2700000" algn="tl">
                    <a:srgbClr val="C0C0C0"/>
                  </a:outerShdw>
                </a:effectLst>
              </a:rPr>
              <a:t>1</a:t>
            </a:r>
            <a:r>
              <a:rPr lang="zh-CN" altLang="en-US" sz="2400" smtClean="0">
                <a:effectLst>
                  <a:outerShdw blurRad="38100" dist="38100" dir="2700000" algn="tl">
                    <a:srgbClr val="C0C0C0"/>
                  </a:outerShdw>
                </a:effectLst>
              </a:rPr>
              <a:t>位）表示输出（检测结果）</a:t>
            </a:r>
            <a:endParaRPr lang="zh-CN" altLang="en-US" sz="2400" smtClean="0">
              <a:effectLst>
                <a:outerShdw blurRad="38100" dist="38100" dir="2700000" algn="tl">
                  <a:srgbClr val="C0C0C0"/>
                </a:outerShdw>
              </a:effectLst>
            </a:endParaRPr>
          </a:p>
        </p:txBody>
      </p:sp>
      <p:pic>
        <p:nvPicPr>
          <p:cNvPr id="430084" name="Picture 4"/>
          <p:cNvPicPr>
            <a:picLocks noChangeAspect="1" noChangeArrowheads="1"/>
          </p:cNvPicPr>
          <p:nvPr/>
        </p:nvPicPr>
        <p:blipFill>
          <a:blip r:embed="rId1"/>
          <a:srcRect/>
          <a:stretch>
            <a:fillRect/>
          </a:stretch>
        </p:blipFill>
        <p:spPr bwMode="auto">
          <a:xfrm>
            <a:off x="755650" y="3463925"/>
            <a:ext cx="2808288" cy="2786063"/>
          </a:xfrm>
          <a:prstGeom prst="rect">
            <a:avLst/>
          </a:prstGeom>
          <a:noFill/>
          <a:ln w="9525">
            <a:noFill/>
            <a:miter lim="800000"/>
            <a:headEnd/>
            <a:tailEnd/>
          </a:ln>
        </p:spPr>
      </p:pic>
      <p:grpSp>
        <p:nvGrpSpPr>
          <p:cNvPr id="430085" name="Group 5"/>
          <p:cNvGrpSpPr/>
          <p:nvPr/>
        </p:nvGrpSpPr>
        <p:grpSpPr bwMode="auto">
          <a:xfrm>
            <a:off x="3635375" y="3321050"/>
            <a:ext cx="4249738" cy="2822575"/>
            <a:chOff x="2290" y="1616"/>
            <a:chExt cx="2677" cy="1778"/>
          </a:xfrm>
        </p:grpSpPr>
        <p:pic>
          <p:nvPicPr>
            <p:cNvPr id="63493" name="Picture 6"/>
            <p:cNvPicPr>
              <a:picLocks noChangeAspect="1" noChangeArrowheads="1"/>
            </p:cNvPicPr>
            <p:nvPr/>
          </p:nvPicPr>
          <p:blipFill>
            <a:blip r:embed="rId2"/>
            <a:srcRect/>
            <a:stretch>
              <a:fillRect/>
            </a:stretch>
          </p:blipFill>
          <p:spPr bwMode="auto">
            <a:xfrm>
              <a:off x="2835" y="1616"/>
              <a:ext cx="2132" cy="1778"/>
            </a:xfrm>
            <a:prstGeom prst="rect">
              <a:avLst/>
            </a:prstGeom>
            <a:noFill/>
            <a:ln w="9525">
              <a:noFill/>
              <a:miter lim="800000"/>
              <a:headEnd/>
              <a:tailEnd/>
            </a:ln>
          </p:spPr>
        </p:pic>
        <p:sp>
          <p:nvSpPr>
            <p:cNvPr id="430087" name="AutoShape 7"/>
            <p:cNvSpPr>
              <a:spLocks noChangeArrowheads="1"/>
            </p:cNvSpPr>
            <p:nvPr/>
          </p:nvSpPr>
          <p:spPr bwMode="auto">
            <a:xfrm>
              <a:off x="2290" y="2387"/>
              <a:ext cx="454" cy="136"/>
            </a:xfrm>
            <a:prstGeom prst="rightArrow">
              <a:avLst>
                <a:gd name="adj1" fmla="val 50000"/>
                <a:gd name="adj2" fmla="val 83456"/>
              </a:avLst>
            </a:prstGeom>
            <a:solidFill>
              <a:schemeClr val="accent1"/>
            </a:solidFill>
            <a:ln w="9525">
              <a:solidFill>
                <a:schemeClr val="tx1"/>
              </a:solidFill>
              <a:miter lim="800000"/>
            </a:ln>
            <a:effectLst/>
          </p:spPr>
          <p:txBody>
            <a:bodyPr wrap="none" anchor="ctr"/>
            <a:lstStyle/>
            <a:p>
              <a:pPr>
                <a:defRPr/>
              </a:pPr>
              <a:endParaRPr lang="zh-CN" altLang="en-US">
                <a:ea typeface="楷体_GB2312" charset="0"/>
              </a:endParaRPr>
            </a:p>
          </p:txBody>
        </p:sp>
      </p:gr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2</a:t>
            </a:r>
            <a:endParaRPr lang="en-US" altLang="zh-CN"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084"/>
                                        </p:tgtEl>
                                        <p:attrNameLst>
                                          <p:attrName>style.visibility</p:attrName>
                                        </p:attrNameLst>
                                      </p:cBhvr>
                                      <p:to>
                                        <p:strVal val="visible"/>
                                      </p:to>
                                    </p:set>
                                    <p:animEffect transition="in" filter="blinds(horizontal)">
                                      <p:cBhvr>
                                        <p:cTn id="7" dur="500"/>
                                        <p:tgtEl>
                                          <p:spTgt spid="4300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0085"/>
                                        </p:tgtEl>
                                        <p:attrNameLst>
                                          <p:attrName>style.visibility</p:attrName>
                                        </p:attrNameLst>
                                      </p:cBhvr>
                                      <p:to>
                                        <p:strVal val="visible"/>
                                      </p:to>
                                    </p:set>
                                    <p:animEffect transition="in" filter="blinds(horizontal)">
                                      <p:cBhvr>
                                        <p:cTn id="12" dur="500"/>
                                        <p:tgtEl>
                                          <p:spTgt spid="430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9" name="Picture 13"/>
          <p:cNvPicPr>
            <a:picLocks noChangeAspect="1" noChangeArrowheads="1"/>
          </p:cNvPicPr>
          <p:nvPr/>
        </p:nvPicPr>
        <p:blipFill>
          <a:blip r:embed="rId1"/>
          <a:srcRect/>
          <a:stretch>
            <a:fillRect/>
          </a:stretch>
        </p:blipFill>
        <p:spPr bwMode="auto">
          <a:xfrm>
            <a:off x="5860733" y="922973"/>
            <a:ext cx="2881312" cy="2438400"/>
          </a:xfrm>
          <a:prstGeom prst="rect">
            <a:avLst/>
          </a:prstGeom>
          <a:noFill/>
          <a:ln w="9525">
            <a:noFill/>
            <a:miter lim="800000"/>
            <a:headEnd/>
            <a:tailEnd/>
          </a:ln>
        </p:spPr>
      </p:pic>
      <p:pic>
        <p:nvPicPr>
          <p:cNvPr id="431119" name="Picture 15" descr="6-4-9"/>
          <p:cNvPicPr>
            <a:picLocks noChangeAspect="1" noChangeArrowheads="1"/>
          </p:cNvPicPr>
          <p:nvPr/>
        </p:nvPicPr>
        <p:blipFill>
          <a:blip r:embed="rId2"/>
          <a:srcRect/>
          <a:stretch>
            <a:fillRect/>
          </a:stretch>
        </p:blipFill>
        <p:spPr bwMode="auto">
          <a:xfrm>
            <a:off x="1116013" y="1557338"/>
            <a:ext cx="4103687" cy="1824037"/>
          </a:xfrm>
          <a:prstGeom prst="rect">
            <a:avLst/>
          </a:prstGeom>
          <a:noFill/>
          <a:ln w="9525">
            <a:noFill/>
            <a:miter lim="800000"/>
            <a:headEnd/>
            <a:tailEnd/>
          </a:ln>
        </p:spPr>
      </p:pic>
      <p:sp>
        <p:nvSpPr>
          <p:cNvPr id="431106" name="Rectangle 2"/>
          <p:cNvSpPr>
            <a:spLocks noGrp="1" noChangeArrowheads="1"/>
          </p:cNvSpPr>
          <p:nvPr>
            <p:ph idx="1"/>
          </p:nvPr>
        </p:nvSpPr>
        <p:spPr>
          <a:xfrm>
            <a:off x="301625" y="826135"/>
            <a:ext cx="8137525" cy="1456690"/>
          </a:xfrm>
        </p:spPr>
        <p:txBody>
          <a:bodyPr/>
          <a:lstStyle/>
          <a:p>
            <a:pPr>
              <a:buFontTx/>
              <a:buNone/>
            </a:pPr>
            <a:r>
              <a:rPr lang="zh-CN" altLang="en-US" sz="1800" smtClean="0">
                <a:effectLst>
                  <a:outerShdw blurRad="38100" dist="38100" dir="2700000" algn="tl">
                    <a:srgbClr val="C0C0C0"/>
                  </a:outerShdw>
                </a:effectLst>
              </a:rPr>
              <a:t>三、状态分配    </a:t>
            </a:r>
            <a:r>
              <a:rPr lang="zh-CN" altLang="en-US" sz="2000" smtClean="0">
                <a:effectLst>
                  <a:outerShdw blurRad="38100" dist="38100" dir="2700000" algn="tl">
                    <a:srgbClr val="C0C0C0"/>
                  </a:outerShdw>
                </a:effectLst>
              </a:rPr>
              <a:t>为了得到</a:t>
            </a:r>
            <a:r>
              <a:rPr lang="en-US" altLang="zh-CN" sz="2000" smtClean="0">
                <a:effectLst>
                  <a:outerShdw blurRad="38100" dist="38100" dir="2700000" algn="tl">
                    <a:srgbClr val="C0C0C0"/>
                  </a:outerShdw>
                </a:effectLst>
              </a:rPr>
              <a:t>3</a:t>
            </a:r>
            <a:r>
              <a:rPr lang="zh-CN" altLang="en-US" sz="2000" smtClean="0">
                <a:effectLst>
                  <a:outerShdw blurRad="38100" dist="38100" dir="2700000" algn="tl">
                    <a:srgbClr val="C0C0C0"/>
                  </a:outerShdw>
                </a:effectLst>
              </a:rPr>
              <a:t>个状态，需要两个触发器。</a:t>
            </a:r>
            <a:endParaRPr lang="zh-CN" altLang="en-US" sz="2000" smtClean="0">
              <a:effectLst>
                <a:outerShdw blurRad="38100" dist="38100" dir="2700000" algn="tl">
                  <a:srgbClr val="C0C0C0"/>
                </a:outerShdw>
              </a:effectLst>
            </a:endParaRPr>
          </a:p>
          <a:p>
            <a:pPr>
              <a:buFontTx/>
              <a:buNone/>
            </a:pPr>
            <a:r>
              <a:rPr lang="zh-CN" altLang="en-US" sz="2000" smtClean="0">
                <a:effectLst>
                  <a:outerShdw blurRad="38100" dist="38100" dir="2700000" algn="tl">
                    <a:srgbClr val="C0C0C0"/>
                  </a:outerShdw>
                </a:effectLst>
              </a:rPr>
              <a:t>     取</a:t>
            </a:r>
            <a:r>
              <a:rPr lang="en-US" altLang="zh-CN" sz="2000" smtClean="0">
                <a:effectLst>
                  <a:outerShdw blurRad="38100" dist="38100" dir="2700000" algn="tl">
                    <a:srgbClr val="C0C0C0"/>
                  </a:outerShdw>
                </a:effectLst>
              </a:rPr>
              <a:t>n=2</a:t>
            </a:r>
            <a:r>
              <a:rPr lang="zh-CN" altLang="en-US" sz="2000" smtClean="0">
                <a:effectLst>
                  <a:outerShdw blurRad="38100" dist="38100" dir="2700000" algn="tl">
                    <a:srgbClr val="C0C0C0"/>
                  </a:outerShdw>
                </a:effectLst>
              </a:rPr>
              <a:t>，令</a:t>
            </a:r>
            <a:r>
              <a:rPr lang="en-US" altLang="zh-CN" sz="2000" smtClean="0">
                <a:effectLst>
                  <a:outerShdw blurRad="38100" dist="38100" dir="2700000" algn="tl">
                    <a:srgbClr val="C0C0C0"/>
                  </a:outerShdw>
                </a:effectLst>
              </a:rPr>
              <a:t>     </a:t>
            </a:r>
            <a:r>
              <a:rPr lang="zh-CN" altLang="en-US" sz="2000" smtClean="0">
                <a:effectLst>
                  <a:outerShdw blurRad="38100" dist="38100" dir="2700000" algn="tl">
                    <a:srgbClr val="C0C0C0"/>
                  </a:outerShdw>
                </a:effectLst>
              </a:rPr>
              <a:t>的</a:t>
            </a:r>
            <a:r>
              <a:rPr lang="en-US" altLang="zh-CN" sz="2000" smtClean="0">
                <a:effectLst>
                  <a:outerShdw blurRad="38100" dist="38100" dir="2700000" algn="tl">
                    <a:srgbClr val="C0C0C0"/>
                  </a:outerShdw>
                </a:effectLst>
              </a:rPr>
              <a:t>00</a:t>
            </a:r>
            <a:r>
              <a:rPr lang="zh-CN" altLang="en-US" sz="2000" smtClean="0">
                <a:effectLst>
                  <a:outerShdw blurRad="38100" dist="38100" dir="2700000" algn="tl">
                    <a:srgbClr val="C0C0C0"/>
                  </a:outerShdw>
                </a:effectLst>
              </a:rPr>
              <a:t>、</a:t>
            </a:r>
            <a:r>
              <a:rPr lang="en-US" altLang="zh-CN" sz="2000" smtClean="0">
                <a:effectLst>
                  <a:outerShdw blurRad="38100" dist="38100" dir="2700000" algn="tl">
                    <a:srgbClr val="C0C0C0"/>
                  </a:outerShdw>
                </a:effectLst>
              </a:rPr>
              <a:t>01</a:t>
            </a:r>
            <a:r>
              <a:rPr lang="zh-CN" altLang="en-US" sz="2000" smtClean="0">
                <a:effectLst>
                  <a:outerShdw blurRad="38100" dist="38100" dir="2700000" algn="tl">
                    <a:srgbClr val="C0C0C0"/>
                  </a:outerShdw>
                </a:effectLst>
              </a:rPr>
              <a:t>、</a:t>
            </a:r>
            <a:r>
              <a:rPr lang="en-US" altLang="zh-CN" sz="2000" smtClean="0">
                <a:effectLst>
                  <a:outerShdw blurRad="38100" dist="38100" dir="2700000" algn="tl">
                    <a:srgbClr val="C0C0C0"/>
                  </a:outerShdw>
                </a:effectLst>
              </a:rPr>
              <a:t>10</a:t>
            </a:r>
            <a:r>
              <a:rPr lang="zh-CN" altLang="en-US" sz="2000" smtClean="0">
                <a:effectLst>
                  <a:outerShdw blurRad="38100" dist="38100" dir="2700000" algn="tl">
                    <a:srgbClr val="C0C0C0"/>
                  </a:outerShdw>
                </a:effectLst>
              </a:rPr>
              <a:t>为</a:t>
            </a:r>
            <a:r>
              <a:rPr lang="en-US" altLang="zh-CN" sz="2000" smtClean="0">
                <a:effectLst>
                  <a:outerShdw blurRad="38100" dist="38100" dir="2700000" algn="tl">
                    <a:srgbClr val="C0C0C0"/>
                  </a:outerShdw>
                </a:effectLst>
              </a:rPr>
              <a:t>        </a:t>
            </a:r>
            <a:endParaRPr lang="en-US" altLang="zh-CN" sz="2000" smtClean="0">
              <a:effectLst>
                <a:outerShdw blurRad="38100" dist="38100" dir="2700000" algn="tl">
                  <a:srgbClr val="C0C0C0"/>
                </a:outerShdw>
              </a:effectLst>
            </a:endParaRPr>
          </a:p>
          <a:p>
            <a:pPr>
              <a:buFontTx/>
              <a:buNone/>
            </a:pPr>
            <a:r>
              <a:rPr lang="zh-CN" altLang="en-US" sz="1800" smtClean="0">
                <a:effectLst>
                  <a:outerShdw blurRad="38100" dist="38100" dir="2700000" algn="tl">
                    <a:srgbClr val="C0C0C0"/>
                  </a:outerShdw>
                </a:effectLst>
              </a:rPr>
              <a:t>则，</a:t>
            </a:r>
            <a:endParaRPr lang="zh-CN" altLang="en-US" sz="1800" smtClean="0">
              <a:effectLst>
                <a:outerShdw blurRad="38100" dist="38100" dir="2700000" algn="tl">
                  <a:srgbClr val="C0C0C0"/>
                </a:outerShdw>
              </a:effectLst>
            </a:endParaRPr>
          </a:p>
          <a:p>
            <a:pPr>
              <a:buFontTx/>
              <a:buNone/>
            </a:pPr>
            <a:endParaRPr lang="zh-CN" altLang="en-US" sz="1600" smtClean="0">
              <a:effectLst>
                <a:outerShdw blurRad="38100" dist="38100" dir="2700000" algn="tl">
                  <a:srgbClr val="C0C0C0"/>
                </a:outerShdw>
              </a:effectLst>
            </a:endParaRPr>
          </a:p>
          <a:p>
            <a:pPr>
              <a:buFontTx/>
              <a:buNone/>
            </a:pPr>
            <a:endParaRPr lang="zh-CN" altLang="en-US" sz="1400" smtClean="0">
              <a:effectLst>
                <a:outerShdw blurRad="38100" dist="38100" dir="2700000" algn="tl">
                  <a:srgbClr val="C0C0C0"/>
                </a:outerShdw>
              </a:effectLst>
            </a:endParaRPr>
          </a:p>
          <a:p>
            <a:pPr>
              <a:buFontTx/>
              <a:buNone/>
            </a:pPr>
            <a:endParaRPr lang="zh-CN" altLang="en-US" sz="1200" smtClean="0">
              <a:effectLst>
                <a:outerShdw blurRad="38100" dist="38100" dir="2700000" algn="tl">
                  <a:srgbClr val="C0C0C0"/>
                </a:outerShdw>
              </a:effectLst>
            </a:endParaRPr>
          </a:p>
          <a:p>
            <a:pPr>
              <a:buFontTx/>
              <a:buNone/>
            </a:pPr>
            <a:endParaRPr lang="zh-CN" altLang="en-US" sz="1000" smtClean="0">
              <a:effectLst>
                <a:outerShdw blurRad="38100" dist="38100" dir="2700000" algn="tl">
                  <a:srgbClr val="C0C0C0"/>
                </a:outerShdw>
              </a:effectLst>
            </a:endParaRPr>
          </a:p>
          <a:p>
            <a:pPr>
              <a:buFontTx/>
              <a:buNone/>
            </a:pPr>
            <a:endParaRPr lang="zh-CN" altLang="en-US" sz="900" smtClean="0">
              <a:effectLst>
                <a:outerShdw blurRad="38100" dist="38100" dir="2700000" algn="tl">
                  <a:srgbClr val="C0C0C0"/>
                </a:outerShdw>
              </a:effectLst>
            </a:endParaRPr>
          </a:p>
          <a:p>
            <a:pPr>
              <a:buFontTx/>
              <a:buNone/>
            </a:pPr>
            <a:endParaRPr lang="zh-CN" altLang="en-US" sz="800" smtClean="0">
              <a:effectLst>
                <a:outerShdw blurRad="38100" dist="38100" dir="2700000" algn="tl">
                  <a:srgbClr val="C0C0C0"/>
                </a:outerShdw>
              </a:effectLst>
            </a:endParaRPr>
          </a:p>
          <a:p>
            <a:pPr>
              <a:buFontTx/>
              <a:buNone/>
            </a:pPr>
            <a:endParaRPr lang="zh-CN" altLang="en-US" sz="700" smtClean="0">
              <a:effectLst>
                <a:outerShdw blurRad="38100" dist="38100" dir="2700000" algn="tl">
                  <a:srgbClr val="C0C0C0"/>
                </a:outerShdw>
              </a:effectLst>
            </a:endParaRPr>
          </a:p>
          <a:p>
            <a:pPr>
              <a:buFontTx/>
              <a:buNone/>
            </a:pPr>
            <a:endParaRPr lang="zh-CN" altLang="en-US" sz="600" smtClean="0">
              <a:effectLst>
                <a:outerShdw blurRad="38100" dist="38100" dir="2700000" algn="tl">
                  <a:srgbClr val="C0C0C0"/>
                </a:outerShdw>
              </a:effectLst>
            </a:endParaRPr>
          </a:p>
          <a:p>
            <a:pPr>
              <a:buFontTx/>
              <a:buNone/>
            </a:pPr>
            <a:endParaRPr lang="zh-CN" altLang="en-US" sz="600" smtClean="0">
              <a:effectLst>
                <a:outerShdw blurRad="38100" dist="38100" dir="2700000" algn="tl">
                  <a:srgbClr val="C0C0C0"/>
                </a:outerShdw>
              </a:effectLst>
            </a:endParaRPr>
          </a:p>
          <a:p>
            <a:pPr>
              <a:buFontTx/>
              <a:buNone/>
            </a:pPr>
            <a:endParaRPr lang="zh-CN" altLang="en-US" sz="2400" smtClean="0">
              <a:effectLst>
                <a:outerShdw blurRad="38100" dist="38100" dir="2700000" algn="tl">
                  <a:srgbClr val="C0C0C0"/>
                </a:outerShdw>
              </a:effectLst>
            </a:endParaRPr>
          </a:p>
        </p:txBody>
      </p:sp>
      <p:grpSp>
        <p:nvGrpSpPr>
          <p:cNvPr id="431121" name="Group 17"/>
          <p:cNvGrpSpPr/>
          <p:nvPr/>
        </p:nvGrpSpPr>
        <p:grpSpPr bwMode="auto">
          <a:xfrm>
            <a:off x="179705" y="3361055"/>
            <a:ext cx="8748395" cy="2588895"/>
            <a:chOff x="113" y="1842"/>
            <a:chExt cx="5511" cy="1906"/>
          </a:xfrm>
        </p:grpSpPr>
        <p:pic>
          <p:nvPicPr>
            <p:cNvPr id="64523" name="Picture 16" descr="6-4-10"/>
            <p:cNvPicPr>
              <a:picLocks noChangeAspect="1" noChangeArrowheads="1"/>
            </p:cNvPicPr>
            <p:nvPr/>
          </p:nvPicPr>
          <p:blipFill>
            <a:blip r:embed="rId3"/>
            <a:srcRect/>
            <a:stretch>
              <a:fillRect/>
            </a:stretch>
          </p:blipFill>
          <p:spPr bwMode="auto">
            <a:xfrm>
              <a:off x="113" y="2341"/>
              <a:ext cx="5511" cy="1407"/>
            </a:xfrm>
            <a:prstGeom prst="rect">
              <a:avLst/>
            </a:prstGeom>
            <a:noFill/>
            <a:ln w="9525">
              <a:noFill/>
              <a:miter lim="800000"/>
              <a:headEnd/>
              <a:tailEnd/>
            </a:ln>
          </p:spPr>
        </p:pic>
        <p:sp>
          <p:nvSpPr>
            <p:cNvPr id="431110" name="AutoShape 6"/>
            <p:cNvSpPr>
              <a:spLocks noChangeArrowheads="1"/>
            </p:cNvSpPr>
            <p:nvPr/>
          </p:nvSpPr>
          <p:spPr bwMode="auto">
            <a:xfrm>
              <a:off x="2387" y="1842"/>
              <a:ext cx="216" cy="726"/>
            </a:xfrm>
            <a:prstGeom prst="downArrow">
              <a:avLst>
                <a:gd name="adj1" fmla="val 50000"/>
                <a:gd name="adj2" fmla="val 84028"/>
              </a:avLst>
            </a:prstGeom>
            <a:solidFill>
              <a:schemeClr val="accent1"/>
            </a:solidFill>
            <a:ln w="9525">
              <a:solidFill>
                <a:schemeClr val="tx1"/>
              </a:solidFill>
              <a:miter lim="800000"/>
            </a:ln>
            <a:effectLst/>
          </p:spPr>
          <p:txBody>
            <a:bodyPr vert="eaVert" wrap="none" anchor="ctr"/>
            <a:lstStyle/>
            <a:p>
              <a:pPr>
                <a:defRPr/>
              </a:pPr>
              <a:endParaRPr lang="zh-CN" altLang="en-US">
                <a:ea typeface="楷体_GB2312" charset="0"/>
              </a:endParaRPr>
            </a:p>
          </p:txBody>
        </p:sp>
      </p:grpSp>
      <p:graphicFrame>
        <p:nvGraphicFramePr>
          <p:cNvPr id="64516" name="Object 7"/>
          <p:cNvGraphicFramePr>
            <a:graphicFrameLocks noChangeAspect="1"/>
          </p:cNvGraphicFramePr>
          <p:nvPr/>
        </p:nvGraphicFramePr>
        <p:xfrm>
          <a:off x="2172335" y="1221740"/>
          <a:ext cx="522288" cy="347663"/>
        </p:xfrm>
        <a:graphic>
          <a:graphicData uri="http://schemas.openxmlformats.org/presentationml/2006/ole">
            <mc:AlternateContent xmlns:mc="http://schemas.openxmlformats.org/markup-compatibility/2006">
              <mc:Choice xmlns:v="urn:schemas-microsoft-com:vml" Requires="v">
                <p:oleObj spid="_x0000_s29697" name="公式" r:id="rId4" imgW="8229600" imgH="5486400" progId="Equation.3">
                  <p:embed/>
                </p:oleObj>
              </mc:Choice>
              <mc:Fallback>
                <p:oleObj name="公式" r:id="rId4" imgW="8229600" imgH="5486400" progId="Equation.3">
                  <p:embed/>
                  <p:pic>
                    <p:nvPicPr>
                      <p:cNvPr id="0" name="Object 7"/>
                      <p:cNvPicPr>
                        <a:picLocks noChangeAspect="1"/>
                      </p:cNvPicPr>
                      <p:nvPr/>
                    </p:nvPicPr>
                    <p:blipFill>
                      <a:blip r:embed="rId5"/>
                      <a:stretch>
                        <a:fillRect/>
                      </a:stretch>
                    </p:blipFill>
                    <p:spPr>
                      <a:xfrm>
                        <a:off x="2172335" y="1221740"/>
                        <a:ext cx="522288" cy="347663"/>
                      </a:xfrm>
                      <a:prstGeom prst="rect">
                        <a:avLst/>
                      </a:prstGeom>
                      <a:noFill/>
                      <a:ln w="9525">
                        <a:noFill/>
                      </a:ln>
                    </p:spPr>
                  </p:pic>
                </p:oleObj>
              </mc:Fallback>
            </mc:AlternateContent>
          </a:graphicData>
        </a:graphic>
      </p:graphicFrame>
      <p:graphicFrame>
        <p:nvGraphicFramePr>
          <p:cNvPr id="64517" name="Object 8"/>
          <p:cNvGraphicFramePr>
            <a:graphicFrameLocks noChangeAspect="1"/>
          </p:cNvGraphicFramePr>
          <p:nvPr/>
        </p:nvGraphicFramePr>
        <p:xfrm>
          <a:off x="4652010" y="1209040"/>
          <a:ext cx="1128713" cy="350838"/>
        </p:xfrm>
        <a:graphic>
          <a:graphicData uri="http://schemas.openxmlformats.org/presentationml/2006/ole">
            <mc:AlternateContent xmlns:mc="http://schemas.openxmlformats.org/markup-compatibility/2006">
              <mc:Choice xmlns:v="urn:schemas-microsoft-com:vml" Requires="v">
                <p:oleObj spid="_x0000_s29698" name="公式" r:id="rId6" imgW="17678400" imgH="5486400" progId="Equation.3">
                  <p:embed/>
                </p:oleObj>
              </mc:Choice>
              <mc:Fallback>
                <p:oleObj name="公式" r:id="rId6" imgW="17678400" imgH="5486400" progId="Equation.3">
                  <p:embed/>
                  <p:pic>
                    <p:nvPicPr>
                      <p:cNvPr id="0" name="Object 8"/>
                      <p:cNvPicPr>
                        <a:picLocks noChangeAspect="1"/>
                      </p:cNvPicPr>
                      <p:nvPr/>
                    </p:nvPicPr>
                    <p:blipFill>
                      <a:blip r:embed="rId7"/>
                      <a:stretch>
                        <a:fillRect/>
                      </a:stretch>
                    </p:blipFill>
                    <p:spPr>
                      <a:xfrm>
                        <a:off x="4652010" y="1209040"/>
                        <a:ext cx="1128713" cy="350838"/>
                      </a:xfrm>
                      <a:prstGeom prst="rect">
                        <a:avLst/>
                      </a:prstGeom>
                      <a:noFill/>
                      <a:ln w="9525">
                        <a:noFill/>
                      </a:ln>
                    </p:spPr>
                  </p:pic>
                </p:oleObj>
              </mc:Fallback>
            </mc:AlternateContent>
          </a:graphicData>
        </a:graphic>
      </p:graphicFrame>
      <p:grpSp>
        <p:nvGrpSpPr>
          <p:cNvPr id="431118" name="Group 14"/>
          <p:cNvGrpSpPr/>
          <p:nvPr/>
        </p:nvGrpSpPr>
        <p:grpSpPr bwMode="auto">
          <a:xfrm>
            <a:off x="568325" y="5986463"/>
            <a:ext cx="7891463" cy="538162"/>
            <a:chOff x="63" y="2183"/>
            <a:chExt cx="4722" cy="416"/>
          </a:xfrm>
        </p:grpSpPr>
        <p:graphicFrame>
          <p:nvGraphicFramePr>
            <p:cNvPr id="64520" name="Object 10"/>
            <p:cNvGraphicFramePr>
              <a:graphicFrameLocks noChangeAspect="1"/>
            </p:cNvGraphicFramePr>
            <p:nvPr/>
          </p:nvGraphicFramePr>
          <p:xfrm>
            <a:off x="63" y="2183"/>
            <a:ext cx="1824" cy="416"/>
          </p:xfrm>
          <a:graphic>
            <a:graphicData uri="http://schemas.openxmlformats.org/presentationml/2006/ole">
              <mc:AlternateContent xmlns:mc="http://schemas.openxmlformats.org/markup-compatibility/2006">
                <mc:Choice xmlns:v="urn:schemas-microsoft-com:vml" Requires="v">
                  <p:oleObj spid="_x0000_s29699" name="公式" r:id="rId8" imgW="26212800" imgH="5486400" progId="Equation.3">
                    <p:embed/>
                  </p:oleObj>
                </mc:Choice>
                <mc:Fallback>
                  <p:oleObj name="公式" r:id="rId8" imgW="26212800" imgH="5486400" progId="Equation.3">
                    <p:embed/>
                    <p:pic>
                      <p:nvPicPr>
                        <p:cNvPr id="0" name="Object 10"/>
                        <p:cNvPicPr>
                          <a:picLocks noChangeAspect="1"/>
                        </p:cNvPicPr>
                        <p:nvPr/>
                      </p:nvPicPr>
                      <p:blipFill>
                        <a:blip r:embed="rId9"/>
                        <a:stretch>
                          <a:fillRect/>
                        </a:stretch>
                      </p:blipFill>
                      <p:spPr>
                        <a:xfrm>
                          <a:off x="63" y="2183"/>
                          <a:ext cx="1824" cy="416"/>
                        </a:xfrm>
                        <a:prstGeom prst="rect">
                          <a:avLst/>
                        </a:prstGeom>
                        <a:noFill/>
                        <a:ln w="9525">
                          <a:noFill/>
                        </a:ln>
                      </p:spPr>
                    </p:pic>
                  </p:oleObj>
                </mc:Fallback>
              </mc:AlternateContent>
            </a:graphicData>
          </a:graphic>
        </p:graphicFrame>
        <p:graphicFrame>
          <p:nvGraphicFramePr>
            <p:cNvPr id="64521" name="Object 11"/>
            <p:cNvGraphicFramePr>
              <a:graphicFrameLocks noChangeAspect="1"/>
            </p:cNvGraphicFramePr>
            <p:nvPr/>
          </p:nvGraphicFramePr>
          <p:xfrm>
            <a:off x="2131" y="2183"/>
            <a:ext cx="1271" cy="413"/>
          </p:xfrm>
          <a:graphic>
            <a:graphicData uri="http://schemas.openxmlformats.org/presentationml/2006/ole">
              <mc:AlternateContent xmlns:mc="http://schemas.openxmlformats.org/markup-compatibility/2006">
                <mc:Choice xmlns:v="urn:schemas-microsoft-com:vml" Requires="v">
                  <p:oleObj spid="_x0000_s29700" name="公式" r:id="rId10" imgW="20116800" imgH="5486400" progId="Equation.3">
                    <p:embed/>
                  </p:oleObj>
                </mc:Choice>
                <mc:Fallback>
                  <p:oleObj name="公式" r:id="rId10" imgW="20116800" imgH="5486400" progId="Equation.3">
                    <p:embed/>
                    <p:pic>
                      <p:nvPicPr>
                        <p:cNvPr id="0" name="Object 11"/>
                        <p:cNvPicPr>
                          <a:picLocks noChangeAspect="1"/>
                        </p:cNvPicPr>
                        <p:nvPr/>
                      </p:nvPicPr>
                      <p:blipFill>
                        <a:blip r:embed="rId11"/>
                        <a:stretch>
                          <a:fillRect/>
                        </a:stretch>
                      </p:blipFill>
                      <p:spPr>
                        <a:xfrm>
                          <a:off x="2131" y="2183"/>
                          <a:ext cx="1271" cy="413"/>
                        </a:xfrm>
                        <a:prstGeom prst="rect">
                          <a:avLst/>
                        </a:prstGeom>
                        <a:noFill/>
                        <a:ln w="9525">
                          <a:noFill/>
                        </a:ln>
                      </p:spPr>
                    </p:pic>
                  </p:oleObj>
                </mc:Fallback>
              </mc:AlternateContent>
            </a:graphicData>
          </a:graphic>
        </p:graphicFrame>
        <p:graphicFrame>
          <p:nvGraphicFramePr>
            <p:cNvPr id="64522" name="Object 12"/>
            <p:cNvGraphicFramePr>
              <a:graphicFrameLocks noChangeAspect="1"/>
            </p:cNvGraphicFramePr>
            <p:nvPr/>
          </p:nvGraphicFramePr>
          <p:xfrm>
            <a:off x="3787" y="2205"/>
            <a:ext cx="998" cy="387"/>
          </p:xfrm>
          <a:graphic>
            <a:graphicData uri="http://schemas.openxmlformats.org/presentationml/2006/ole">
              <mc:AlternateContent xmlns:mc="http://schemas.openxmlformats.org/markup-compatibility/2006">
                <mc:Choice xmlns:v="urn:schemas-microsoft-com:vml" Requires="v">
                  <p:oleObj spid="_x0000_s29701" name="公式" r:id="rId12" imgW="13411200" imgH="5181600" progId="Equation.3">
                    <p:embed/>
                  </p:oleObj>
                </mc:Choice>
                <mc:Fallback>
                  <p:oleObj name="公式" r:id="rId12" imgW="13411200" imgH="5181600" progId="Equation.3">
                    <p:embed/>
                    <p:pic>
                      <p:nvPicPr>
                        <p:cNvPr id="0" name="Object 12"/>
                        <p:cNvPicPr>
                          <a:picLocks noChangeAspect="1"/>
                        </p:cNvPicPr>
                        <p:nvPr/>
                      </p:nvPicPr>
                      <p:blipFill>
                        <a:blip r:embed="rId13"/>
                        <a:stretch>
                          <a:fillRect/>
                        </a:stretch>
                      </p:blipFill>
                      <p:spPr>
                        <a:xfrm>
                          <a:off x="3787" y="2205"/>
                          <a:ext cx="998" cy="387"/>
                        </a:xfrm>
                        <a:prstGeom prst="rect">
                          <a:avLst/>
                        </a:prstGeom>
                        <a:noFill/>
                        <a:ln w="9525">
                          <a:noFill/>
                        </a:ln>
                      </p:spPr>
                    </p:pic>
                  </p:oleObj>
                </mc:Fallback>
              </mc:AlternateContent>
            </a:graphicData>
          </a:graphic>
        </p:graphicFrame>
      </p:gr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2</a:t>
            </a:r>
            <a:endParaRPr lang="en-US" altLang="zh-CN"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1119"/>
                                        </p:tgtEl>
                                        <p:attrNameLst>
                                          <p:attrName>style.visibility</p:attrName>
                                        </p:attrNameLst>
                                      </p:cBhvr>
                                      <p:to>
                                        <p:strVal val="visible"/>
                                      </p:to>
                                    </p:set>
                                    <p:animEffect transition="in" filter="dissolve">
                                      <p:cBhvr>
                                        <p:cTn id="7" dur="500"/>
                                        <p:tgtEl>
                                          <p:spTgt spid="4311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1121"/>
                                        </p:tgtEl>
                                        <p:attrNameLst>
                                          <p:attrName>style.visibility</p:attrName>
                                        </p:attrNameLst>
                                      </p:cBhvr>
                                      <p:to>
                                        <p:strVal val="visible"/>
                                      </p:to>
                                    </p:set>
                                    <p:animEffect transition="in" filter="dissolve">
                                      <p:cBhvr>
                                        <p:cTn id="12" dur="500"/>
                                        <p:tgtEl>
                                          <p:spTgt spid="4311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31118"/>
                                        </p:tgtEl>
                                        <p:attrNameLst>
                                          <p:attrName>style.visibility</p:attrName>
                                        </p:attrNameLst>
                                      </p:cBhvr>
                                      <p:to>
                                        <p:strVal val="visible"/>
                                      </p:to>
                                    </p:set>
                                    <p:animEffect transition="in" filter="dissolve">
                                      <p:cBhvr>
                                        <p:cTn id="17" dur="500"/>
                                        <p:tgtEl>
                                          <p:spTgt spid="431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2" name="Rectangle 4"/>
          <p:cNvSpPr>
            <a:spLocks noChangeArrowheads="1"/>
          </p:cNvSpPr>
          <p:nvPr/>
        </p:nvSpPr>
        <p:spPr bwMode="auto">
          <a:xfrm>
            <a:off x="250825" y="778510"/>
            <a:ext cx="8137525" cy="3208338"/>
          </a:xfrm>
          <a:prstGeom prst="rect">
            <a:avLst/>
          </a:prstGeom>
          <a:noFill/>
          <a:ln>
            <a:noFill/>
          </a:ln>
          <a:effectLst/>
        </p:spPr>
        <p:txBody>
          <a:bodyPr/>
          <a:lstStyle/>
          <a:p>
            <a:pPr marL="342900" indent="-342900">
              <a:spcBef>
                <a:spcPct val="20000"/>
              </a:spcBef>
            </a:pPr>
            <a:r>
              <a:rPr lang="zh-CN" altLang="en-US" sz="2400">
                <a:solidFill>
                  <a:srgbClr val="000000"/>
                </a:solidFill>
                <a:effectLst>
                  <a:outerShdw blurRad="38100" dist="38100" dir="2700000" algn="tl">
                    <a:srgbClr val="C0C0C0"/>
                  </a:outerShdw>
                </a:effectLst>
                <a:latin typeface="Comic Sans MS" panose="030F0702030302020204" pitchFamily="66" charset="0"/>
              </a:rPr>
              <a:t>四、选用</a:t>
            </a:r>
            <a:r>
              <a:rPr lang="en-US" altLang="zh-CN" sz="2400">
                <a:solidFill>
                  <a:srgbClr val="000000"/>
                </a:solidFill>
                <a:effectLst>
                  <a:outerShdw blurRad="38100" dist="38100" dir="2700000" algn="tl">
                    <a:srgbClr val="C0C0C0"/>
                  </a:outerShdw>
                </a:effectLst>
                <a:latin typeface="Comic Sans MS" panose="030F0702030302020204" pitchFamily="66" charset="0"/>
              </a:rPr>
              <a:t>JK</a:t>
            </a:r>
            <a:r>
              <a:rPr lang="zh-CN" altLang="en-US" sz="2400">
                <a:solidFill>
                  <a:srgbClr val="000000"/>
                </a:solidFill>
                <a:effectLst>
                  <a:outerShdw blurRad="38100" dist="38100" dir="2700000" algn="tl">
                    <a:srgbClr val="C0C0C0"/>
                  </a:outerShdw>
                </a:effectLst>
                <a:latin typeface="Comic Sans MS" panose="030F0702030302020204" pitchFamily="66" charset="0"/>
              </a:rPr>
              <a:t>触发器，求方程组</a:t>
            </a:r>
            <a:endParaRPr lang="en-US" altLang="zh-CN" sz="2400">
              <a:solidFill>
                <a:srgbClr val="000000"/>
              </a:solidFill>
              <a:effectLst>
                <a:outerShdw blurRad="38100" dist="38100" dir="2700000" algn="tl">
                  <a:srgbClr val="C0C0C0"/>
                </a:outerShdw>
              </a:effectLst>
              <a:latin typeface="Comic Sans MS" panose="030F0702030302020204" pitchFamily="66" charset="0"/>
            </a:endParaRPr>
          </a:p>
          <a:p>
            <a:pPr marL="342900" indent="-342900">
              <a:spcBef>
                <a:spcPct val="20000"/>
              </a:spcBef>
            </a:pPr>
            <a:endParaRPr lang="en-US" altLang="zh-CN" sz="2400">
              <a:solidFill>
                <a:srgbClr val="000000"/>
              </a:solidFill>
              <a:effectLst>
                <a:outerShdw blurRad="38100" dist="38100" dir="2700000" algn="tl">
                  <a:srgbClr val="C0C0C0"/>
                </a:outerShdw>
              </a:effectLst>
              <a:latin typeface="Comic Sans MS" panose="030F0702030302020204" pitchFamily="66" charset="0"/>
            </a:endParaRPr>
          </a:p>
          <a:p>
            <a:pPr marL="342900" indent="-342900">
              <a:spcBef>
                <a:spcPct val="20000"/>
              </a:spcBef>
            </a:pPr>
            <a:endParaRPr lang="en-US" altLang="zh-CN" sz="2400">
              <a:solidFill>
                <a:srgbClr val="000000"/>
              </a:solidFill>
              <a:effectLst>
                <a:outerShdw blurRad="38100" dist="38100" dir="2700000" algn="tl">
                  <a:srgbClr val="C0C0C0"/>
                </a:outerShdw>
              </a:effectLst>
              <a:latin typeface="Comic Sans MS" panose="030F0702030302020204" pitchFamily="66" charset="0"/>
            </a:endParaRPr>
          </a:p>
          <a:p>
            <a:pPr marL="342900" indent="-342900">
              <a:spcBef>
                <a:spcPct val="20000"/>
              </a:spcBef>
            </a:pPr>
            <a:endParaRPr lang="en-US" altLang="zh-CN" sz="2400">
              <a:solidFill>
                <a:srgbClr val="000000"/>
              </a:solidFill>
              <a:effectLst>
                <a:outerShdw blurRad="38100" dist="38100" dir="2700000" algn="tl">
                  <a:srgbClr val="C0C0C0"/>
                </a:outerShdw>
              </a:effectLst>
              <a:latin typeface="Comic Sans MS" panose="030F0702030302020204" pitchFamily="66" charset="0"/>
            </a:endParaRPr>
          </a:p>
          <a:p>
            <a:pPr marL="342900" indent="-342900">
              <a:spcBef>
                <a:spcPct val="20000"/>
              </a:spcBef>
            </a:pPr>
            <a:endParaRPr lang="en-US" altLang="zh-CN" sz="2400">
              <a:solidFill>
                <a:srgbClr val="000000"/>
              </a:solidFill>
              <a:effectLst>
                <a:outerShdw blurRad="38100" dist="38100" dir="2700000" algn="tl">
                  <a:srgbClr val="C0C0C0"/>
                </a:outerShdw>
              </a:effectLst>
              <a:latin typeface="Comic Sans MS" panose="030F0702030302020204" pitchFamily="66" charset="0"/>
            </a:endParaRPr>
          </a:p>
          <a:p>
            <a:pPr marL="342900" indent="-342900">
              <a:spcBef>
                <a:spcPct val="20000"/>
              </a:spcBef>
            </a:pPr>
            <a:r>
              <a:rPr lang="zh-CN" altLang="en-US" sz="2400">
                <a:solidFill>
                  <a:srgbClr val="000000"/>
                </a:solidFill>
                <a:effectLst>
                  <a:outerShdw blurRad="38100" dist="38100" dir="2700000" algn="tl">
                    <a:srgbClr val="C0C0C0"/>
                  </a:outerShdw>
                </a:effectLst>
                <a:latin typeface="Comic Sans MS" panose="030F0702030302020204" pitchFamily="66" charset="0"/>
              </a:rPr>
              <a:t>五、画逻辑图</a:t>
            </a:r>
            <a:endParaRPr lang="en-US" altLang="zh-CN" sz="2400">
              <a:solidFill>
                <a:srgbClr val="000000"/>
              </a:solidFill>
              <a:effectLst>
                <a:outerShdw blurRad="38100" dist="38100" dir="2700000" algn="tl">
                  <a:srgbClr val="C0C0C0"/>
                </a:outerShdw>
              </a:effectLst>
              <a:latin typeface="Comic Sans MS" panose="030F0702030302020204" pitchFamily="66" charset="0"/>
            </a:endParaRPr>
          </a:p>
          <a:p>
            <a:pPr marL="342900" indent="-342900">
              <a:spcBef>
                <a:spcPct val="20000"/>
              </a:spcBef>
            </a:pPr>
            <a:endParaRPr lang="zh-CN" altLang="en-US" sz="2400">
              <a:solidFill>
                <a:srgbClr val="000000"/>
              </a:solidFill>
              <a:effectLst>
                <a:outerShdw blurRad="38100" dist="38100" dir="2700000" algn="tl">
                  <a:srgbClr val="C0C0C0"/>
                </a:outerShdw>
              </a:effectLst>
              <a:latin typeface="Comic Sans MS" panose="030F0702030302020204" pitchFamily="66" charset="0"/>
            </a:endParaRPr>
          </a:p>
        </p:txBody>
      </p:sp>
      <p:grpSp>
        <p:nvGrpSpPr>
          <p:cNvPr id="432133" name="Group 5"/>
          <p:cNvGrpSpPr/>
          <p:nvPr/>
        </p:nvGrpSpPr>
        <p:grpSpPr bwMode="auto">
          <a:xfrm>
            <a:off x="468313" y="2002473"/>
            <a:ext cx="10152062" cy="1152525"/>
            <a:chOff x="704" y="3255"/>
            <a:chExt cx="3409" cy="394"/>
          </a:xfrm>
        </p:grpSpPr>
        <p:graphicFrame>
          <p:nvGraphicFramePr>
            <p:cNvPr id="65546" name="Object 6"/>
            <p:cNvGraphicFramePr>
              <a:graphicFrameLocks noChangeAspect="1"/>
            </p:cNvGraphicFramePr>
            <p:nvPr/>
          </p:nvGraphicFramePr>
          <p:xfrm>
            <a:off x="704" y="3255"/>
            <a:ext cx="1359" cy="377"/>
          </p:xfrm>
          <a:graphic>
            <a:graphicData uri="http://schemas.openxmlformats.org/presentationml/2006/ole">
              <mc:AlternateContent xmlns:mc="http://schemas.openxmlformats.org/markup-compatibility/2006">
                <mc:Choice xmlns:v="urn:schemas-microsoft-com:vml" Requires="v">
                  <p:oleObj spid="_x0000_s30721" name="公式" r:id="rId1" imgW="39624000" imgH="10972800" progId="Equation.3">
                    <p:embed/>
                  </p:oleObj>
                </mc:Choice>
                <mc:Fallback>
                  <p:oleObj name="公式" r:id="rId1" imgW="39624000" imgH="10972800" progId="Equation.3">
                    <p:embed/>
                    <p:pic>
                      <p:nvPicPr>
                        <p:cNvPr id="0" name="Object 6"/>
                        <p:cNvPicPr>
                          <a:picLocks noChangeAspect="1"/>
                        </p:cNvPicPr>
                        <p:nvPr/>
                      </p:nvPicPr>
                      <p:blipFill>
                        <a:blip r:embed="rId2"/>
                        <a:stretch>
                          <a:fillRect/>
                        </a:stretch>
                      </p:blipFill>
                      <p:spPr>
                        <a:xfrm>
                          <a:off x="704" y="3255"/>
                          <a:ext cx="1359" cy="377"/>
                        </a:xfrm>
                        <a:prstGeom prst="rect">
                          <a:avLst/>
                        </a:prstGeom>
                        <a:noFill/>
                        <a:ln w="9525">
                          <a:noFill/>
                        </a:ln>
                      </p:spPr>
                    </p:pic>
                  </p:oleObj>
                </mc:Fallback>
              </mc:AlternateContent>
            </a:graphicData>
          </a:graphic>
        </p:graphicFrame>
        <p:graphicFrame>
          <p:nvGraphicFramePr>
            <p:cNvPr id="65547" name="Object 7"/>
            <p:cNvGraphicFramePr>
              <a:graphicFrameLocks noChangeAspect="1"/>
            </p:cNvGraphicFramePr>
            <p:nvPr/>
          </p:nvGraphicFramePr>
          <p:xfrm>
            <a:off x="2220" y="3275"/>
            <a:ext cx="1159" cy="374"/>
          </p:xfrm>
          <a:graphic>
            <a:graphicData uri="http://schemas.openxmlformats.org/presentationml/2006/ole">
              <mc:AlternateContent xmlns:mc="http://schemas.openxmlformats.org/markup-compatibility/2006">
                <mc:Choice xmlns:v="urn:schemas-microsoft-com:vml" Requires="v">
                  <p:oleObj spid="_x0000_s30722" name="公式" r:id="rId3" imgW="33832800" imgH="10972800" progId="Equation.3">
                    <p:embed/>
                  </p:oleObj>
                </mc:Choice>
                <mc:Fallback>
                  <p:oleObj name="公式" r:id="rId3" imgW="33832800" imgH="10972800" progId="Equation.3">
                    <p:embed/>
                    <p:pic>
                      <p:nvPicPr>
                        <p:cNvPr id="0" name="Object 7"/>
                        <p:cNvPicPr>
                          <a:picLocks noChangeAspect="1"/>
                        </p:cNvPicPr>
                        <p:nvPr/>
                      </p:nvPicPr>
                      <p:blipFill>
                        <a:blip r:embed="rId4"/>
                        <a:stretch>
                          <a:fillRect/>
                        </a:stretch>
                      </p:blipFill>
                      <p:spPr>
                        <a:xfrm>
                          <a:off x="2220" y="3275"/>
                          <a:ext cx="1159" cy="374"/>
                        </a:xfrm>
                        <a:prstGeom prst="rect">
                          <a:avLst/>
                        </a:prstGeom>
                        <a:noFill/>
                        <a:ln w="9525">
                          <a:noFill/>
                        </a:ln>
                      </p:spPr>
                    </p:pic>
                  </p:oleObj>
                </mc:Fallback>
              </mc:AlternateContent>
            </a:graphicData>
          </a:graphic>
        </p:graphicFrame>
        <p:graphicFrame>
          <p:nvGraphicFramePr>
            <p:cNvPr id="65548" name="Object 8"/>
            <p:cNvGraphicFramePr>
              <a:graphicFrameLocks noChangeAspect="1"/>
            </p:cNvGraphicFramePr>
            <p:nvPr/>
          </p:nvGraphicFramePr>
          <p:xfrm>
            <a:off x="4019" y="3339"/>
            <a:ext cx="94" cy="177"/>
          </p:xfrm>
          <a:graphic>
            <a:graphicData uri="http://schemas.openxmlformats.org/presentationml/2006/ole">
              <mc:AlternateContent xmlns:mc="http://schemas.openxmlformats.org/markup-compatibility/2006">
                <mc:Choice xmlns:v="urn:schemas-microsoft-com:vml" Requires="v">
                  <p:oleObj spid="_x0000_s30723" name="公式" r:id="rId5" imgW="2743200" imgH="5181600" progId="Equation.3">
                    <p:embed/>
                  </p:oleObj>
                </mc:Choice>
                <mc:Fallback>
                  <p:oleObj name="公式" r:id="rId5" imgW="2743200" imgH="5181600" progId="Equation.3">
                    <p:embed/>
                    <p:pic>
                      <p:nvPicPr>
                        <p:cNvPr id="0" name="Object 8"/>
                        <p:cNvPicPr>
                          <a:picLocks noChangeAspect="1"/>
                        </p:cNvPicPr>
                        <p:nvPr/>
                      </p:nvPicPr>
                      <p:blipFill>
                        <a:blip r:embed="rId6"/>
                        <a:stretch>
                          <a:fillRect/>
                        </a:stretch>
                      </p:blipFill>
                      <p:spPr>
                        <a:xfrm>
                          <a:off x="4019" y="3339"/>
                          <a:ext cx="94" cy="177"/>
                        </a:xfrm>
                        <a:prstGeom prst="rect">
                          <a:avLst/>
                        </a:prstGeom>
                        <a:noFill/>
                        <a:ln w="9525">
                          <a:noFill/>
                        </a:ln>
                      </p:spPr>
                    </p:pic>
                  </p:oleObj>
                </mc:Fallback>
              </mc:AlternateContent>
            </a:graphicData>
          </a:graphic>
        </p:graphicFrame>
      </p:grpSp>
      <p:grpSp>
        <p:nvGrpSpPr>
          <p:cNvPr id="65539" name="Group 9"/>
          <p:cNvGrpSpPr/>
          <p:nvPr/>
        </p:nvGrpSpPr>
        <p:grpSpPr bwMode="auto">
          <a:xfrm>
            <a:off x="365125" y="1281748"/>
            <a:ext cx="6438900" cy="412750"/>
            <a:chOff x="934" y="3340"/>
            <a:chExt cx="3362" cy="215"/>
          </a:xfrm>
        </p:grpSpPr>
        <p:graphicFrame>
          <p:nvGraphicFramePr>
            <p:cNvPr id="65543" name="Object 10"/>
            <p:cNvGraphicFramePr>
              <a:graphicFrameLocks noChangeAspect="1"/>
            </p:cNvGraphicFramePr>
            <p:nvPr/>
          </p:nvGraphicFramePr>
          <p:xfrm>
            <a:off x="934" y="3349"/>
            <a:ext cx="898" cy="187"/>
          </p:xfrm>
          <a:graphic>
            <a:graphicData uri="http://schemas.openxmlformats.org/presentationml/2006/ole">
              <mc:AlternateContent xmlns:mc="http://schemas.openxmlformats.org/markup-compatibility/2006">
                <mc:Choice xmlns:v="urn:schemas-microsoft-com:vml" Requires="v">
                  <p:oleObj spid="_x0000_s30724" name="公式" r:id="rId7" imgW="26212800" imgH="5486400" progId="Equation.3">
                    <p:embed/>
                  </p:oleObj>
                </mc:Choice>
                <mc:Fallback>
                  <p:oleObj name="公式" r:id="rId7" imgW="26212800" imgH="5486400" progId="Equation.3">
                    <p:embed/>
                    <p:pic>
                      <p:nvPicPr>
                        <p:cNvPr id="0" name="Object 10"/>
                        <p:cNvPicPr>
                          <a:picLocks noChangeAspect="1"/>
                        </p:cNvPicPr>
                        <p:nvPr/>
                      </p:nvPicPr>
                      <p:blipFill>
                        <a:blip r:embed="rId8"/>
                        <a:stretch>
                          <a:fillRect/>
                        </a:stretch>
                      </p:blipFill>
                      <p:spPr>
                        <a:xfrm>
                          <a:off x="934" y="3349"/>
                          <a:ext cx="898" cy="187"/>
                        </a:xfrm>
                        <a:prstGeom prst="rect">
                          <a:avLst/>
                        </a:prstGeom>
                        <a:noFill/>
                        <a:ln w="9525">
                          <a:noFill/>
                        </a:ln>
                      </p:spPr>
                    </p:pic>
                  </p:oleObj>
                </mc:Fallback>
              </mc:AlternateContent>
            </a:graphicData>
          </a:graphic>
        </p:graphicFrame>
        <p:graphicFrame>
          <p:nvGraphicFramePr>
            <p:cNvPr id="65544" name="Object 11"/>
            <p:cNvGraphicFramePr>
              <a:graphicFrameLocks noChangeAspect="1"/>
            </p:cNvGraphicFramePr>
            <p:nvPr/>
          </p:nvGraphicFramePr>
          <p:xfrm>
            <a:off x="2454" y="3367"/>
            <a:ext cx="692" cy="188"/>
          </p:xfrm>
          <a:graphic>
            <a:graphicData uri="http://schemas.openxmlformats.org/presentationml/2006/ole">
              <mc:AlternateContent xmlns:mc="http://schemas.openxmlformats.org/markup-compatibility/2006">
                <mc:Choice xmlns:v="urn:schemas-microsoft-com:vml" Requires="v">
                  <p:oleObj spid="_x0000_s30725" name="公式" r:id="rId9" imgW="20116800" imgH="5486400" progId="Equation.3">
                    <p:embed/>
                  </p:oleObj>
                </mc:Choice>
                <mc:Fallback>
                  <p:oleObj name="公式" r:id="rId9" imgW="20116800" imgH="5486400" progId="Equation.3">
                    <p:embed/>
                    <p:pic>
                      <p:nvPicPr>
                        <p:cNvPr id="0" name="Object 11"/>
                        <p:cNvPicPr>
                          <a:picLocks noChangeAspect="1"/>
                        </p:cNvPicPr>
                        <p:nvPr/>
                      </p:nvPicPr>
                      <p:blipFill>
                        <a:blip r:embed="rId10"/>
                        <a:stretch>
                          <a:fillRect/>
                        </a:stretch>
                      </p:blipFill>
                      <p:spPr>
                        <a:xfrm>
                          <a:off x="2454" y="3367"/>
                          <a:ext cx="692" cy="188"/>
                        </a:xfrm>
                        <a:prstGeom prst="rect">
                          <a:avLst/>
                        </a:prstGeom>
                        <a:noFill/>
                        <a:ln w="9525">
                          <a:noFill/>
                        </a:ln>
                      </p:spPr>
                    </p:pic>
                  </p:oleObj>
                </mc:Fallback>
              </mc:AlternateContent>
            </a:graphicData>
          </a:graphic>
        </p:graphicFrame>
        <p:graphicFrame>
          <p:nvGraphicFramePr>
            <p:cNvPr id="65545" name="Object 12"/>
            <p:cNvGraphicFramePr>
              <a:graphicFrameLocks noChangeAspect="1"/>
            </p:cNvGraphicFramePr>
            <p:nvPr/>
          </p:nvGraphicFramePr>
          <p:xfrm>
            <a:off x="3836" y="3340"/>
            <a:ext cx="460" cy="176"/>
          </p:xfrm>
          <a:graphic>
            <a:graphicData uri="http://schemas.openxmlformats.org/presentationml/2006/ole">
              <mc:AlternateContent xmlns:mc="http://schemas.openxmlformats.org/markup-compatibility/2006">
                <mc:Choice xmlns:v="urn:schemas-microsoft-com:vml" Requires="v">
                  <p:oleObj spid="_x0000_s30726" name="公式" r:id="rId11" imgW="13411200" imgH="5181600" progId="Equation.3">
                    <p:embed/>
                  </p:oleObj>
                </mc:Choice>
                <mc:Fallback>
                  <p:oleObj name="公式" r:id="rId11" imgW="13411200" imgH="5181600" progId="Equation.3">
                    <p:embed/>
                    <p:pic>
                      <p:nvPicPr>
                        <p:cNvPr id="0" name="Object 12"/>
                        <p:cNvPicPr>
                          <a:picLocks noChangeAspect="1"/>
                        </p:cNvPicPr>
                        <p:nvPr/>
                      </p:nvPicPr>
                      <p:blipFill>
                        <a:blip r:embed="rId12"/>
                        <a:stretch>
                          <a:fillRect/>
                        </a:stretch>
                      </p:blipFill>
                      <p:spPr>
                        <a:xfrm>
                          <a:off x="3836" y="3340"/>
                          <a:ext cx="460" cy="176"/>
                        </a:xfrm>
                        <a:prstGeom prst="rect">
                          <a:avLst/>
                        </a:prstGeom>
                        <a:noFill/>
                        <a:ln w="9525">
                          <a:noFill/>
                        </a:ln>
                      </p:spPr>
                    </p:pic>
                  </p:oleObj>
                </mc:Fallback>
              </mc:AlternateContent>
            </a:graphicData>
          </a:graphic>
        </p:graphicFrame>
      </p:grpSp>
      <p:sp>
        <p:nvSpPr>
          <p:cNvPr id="432141" name="AutoShape 13"/>
          <p:cNvSpPr>
            <a:spLocks noChangeArrowheads="1"/>
          </p:cNvSpPr>
          <p:nvPr/>
        </p:nvSpPr>
        <p:spPr bwMode="auto">
          <a:xfrm>
            <a:off x="1042988" y="1715135"/>
            <a:ext cx="215900" cy="360363"/>
          </a:xfrm>
          <a:prstGeom prst="downArrow">
            <a:avLst>
              <a:gd name="adj1" fmla="val 50000"/>
              <a:gd name="adj2" fmla="val 41728"/>
            </a:avLst>
          </a:prstGeom>
          <a:solidFill>
            <a:schemeClr val="accent1"/>
          </a:solidFill>
          <a:ln w="9525">
            <a:solidFill>
              <a:schemeClr val="tx1"/>
            </a:solidFill>
            <a:miter lim="800000"/>
          </a:ln>
          <a:effectLst/>
        </p:spPr>
        <p:txBody>
          <a:bodyPr vert="eaVert" wrap="none" anchor="ctr"/>
          <a:lstStyle/>
          <a:p>
            <a:pPr>
              <a:defRPr/>
            </a:pPr>
            <a:endParaRPr lang="zh-CN" altLang="en-US">
              <a:ea typeface="楷体_GB2312" charset="0"/>
            </a:endParaRPr>
          </a:p>
        </p:txBody>
      </p:sp>
      <p:sp>
        <p:nvSpPr>
          <p:cNvPr id="432142" name="AutoShape 14"/>
          <p:cNvSpPr>
            <a:spLocks noChangeArrowheads="1"/>
          </p:cNvSpPr>
          <p:nvPr/>
        </p:nvSpPr>
        <p:spPr bwMode="auto">
          <a:xfrm>
            <a:off x="3419475" y="1715135"/>
            <a:ext cx="215900" cy="360363"/>
          </a:xfrm>
          <a:prstGeom prst="downArrow">
            <a:avLst>
              <a:gd name="adj1" fmla="val 50000"/>
              <a:gd name="adj2" fmla="val 41728"/>
            </a:avLst>
          </a:prstGeom>
          <a:solidFill>
            <a:schemeClr val="accent1"/>
          </a:solidFill>
          <a:ln w="9525">
            <a:solidFill>
              <a:schemeClr val="tx1"/>
            </a:solidFill>
            <a:miter lim="800000"/>
          </a:ln>
          <a:effectLst/>
        </p:spPr>
        <p:txBody>
          <a:bodyPr vert="eaVert" wrap="none" anchor="ctr"/>
          <a:lstStyle/>
          <a:p>
            <a:pPr>
              <a:defRPr/>
            </a:pPr>
            <a:endParaRPr lang="zh-CN" altLang="en-US">
              <a:ea typeface="楷体_GB2312" charset="0"/>
            </a:endParaRPr>
          </a:p>
        </p:txBody>
      </p:sp>
      <p:pic>
        <p:nvPicPr>
          <p:cNvPr id="432148" name="Picture 20" descr="6-4-11"/>
          <p:cNvPicPr>
            <a:picLocks noChangeAspect="1" noChangeArrowheads="1"/>
          </p:cNvPicPr>
          <p:nvPr/>
        </p:nvPicPr>
        <p:blipFill>
          <a:blip r:embed="rId13"/>
          <a:srcRect/>
          <a:stretch>
            <a:fillRect/>
          </a:stretch>
        </p:blipFill>
        <p:spPr bwMode="auto">
          <a:xfrm>
            <a:off x="900113" y="3364230"/>
            <a:ext cx="7488237" cy="3057525"/>
          </a:xfrm>
          <a:prstGeom prst="rect">
            <a:avLst/>
          </a:prstGeom>
          <a:noFill/>
          <a:ln w="9525">
            <a:noFill/>
            <a:miter lim="800000"/>
            <a:headEnd/>
            <a:tailEnd/>
          </a:ln>
        </p:spPr>
      </p:pic>
      <p:sp>
        <p:nvSpPr>
          <p:cNvPr id="428034"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时序逻辑电路的设计方法</a:t>
            </a:r>
            <a:r>
              <a:rPr lang="en-US" altLang="zh-CN" smtClean="0">
                <a:effectLst>
                  <a:outerShdw blurRad="38100" dist="38100" dir="2700000" algn="tl">
                    <a:srgbClr val="C0C0C0"/>
                  </a:outerShdw>
                </a:effectLst>
              </a:rPr>
              <a:t>2</a:t>
            </a:r>
            <a:endParaRPr lang="en-US" altLang="zh-CN"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32133"/>
                                        </p:tgtEl>
                                        <p:attrNameLst>
                                          <p:attrName>style.visibility</p:attrName>
                                        </p:attrNameLst>
                                      </p:cBhvr>
                                      <p:to>
                                        <p:strVal val="visible"/>
                                      </p:to>
                                    </p:set>
                                    <p:anim calcmode="lin" valueType="num">
                                      <p:cBhvr>
                                        <p:cTn id="7" dur="1000" fill="hold"/>
                                        <p:tgtEl>
                                          <p:spTgt spid="432133"/>
                                        </p:tgtEl>
                                        <p:attrNameLst>
                                          <p:attrName>ppt_w</p:attrName>
                                        </p:attrNameLst>
                                      </p:cBhvr>
                                      <p:tavLst>
                                        <p:tav tm="0">
                                          <p:val>
                                            <p:strVal val="#ppt_w*0.70"/>
                                          </p:val>
                                        </p:tav>
                                        <p:tav tm="100000">
                                          <p:val>
                                            <p:strVal val="#ppt_w"/>
                                          </p:val>
                                        </p:tav>
                                      </p:tavLst>
                                    </p:anim>
                                    <p:anim calcmode="lin" valueType="num">
                                      <p:cBhvr>
                                        <p:cTn id="8" dur="1000" fill="hold"/>
                                        <p:tgtEl>
                                          <p:spTgt spid="432133"/>
                                        </p:tgtEl>
                                        <p:attrNameLst>
                                          <p:attrName>ppt_h</p:attrName>
                                        </p:attrNameLst>
                                      </p:cBhvr>
                                      <p:tavLst>
                                        <p:tav tm="0">
                                          <p:val>
                                            <p:strVal val="#ppt_h"/>
                                          </p:val>
                                        </p:tav>
                                        <p:tav tm="100000">
                                          <p:val>
                                            <p:strVal val="#ppt_h"/>
                                          </p:val>
                                        </p:tav>
                                      </p:tavLst>
                                    </p:anim>
                                    <p:animEffect transition="in" filter="fade">
                                      <p:cBhvr>
                                        <p:cTn id="9" dur="1000"/>
                                        <p:tgtEl>
                                          <p:spTgt spid="43213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32141"/>
                                        </p:tgtEl>
                                        <p:attrNameLst>
                                          <p:attrName>style.visibility</p:attrName>
                                        </p:attrNameLst>
                                      </p:cBhvr>
                                      <p:to>
                                        <p:strVal val="visible"/>
                                      </p:to>
                                    </p:set>
                                    <p:anim calcmode="lin" valueType="num">
                                      <p:cBhvr>
                                        <p:cTn id="12" dur="1000" fill="hold"/>
                                        <p:tgtEl>
                                          <p:spTgt spid="432141"/>
                                        </p:tgtEl>
                                        <p:attrNameLst>
                                          <p:attrName>ppt_w</p:attrName>
                                        </p:attrNameLst>
                                      </p:cBhvr>
                                      <p:tavLst>
                                        <p:tav tm="0">
                                          <p:val>
                                            <p:strVal val="#ppt_w*0.70"/>
                                          </p:val>
                                        </p:tav>
                                        <p:tav tm="100000">
                                          <p:val>
                                            <p:strVal val="#ppt_w"/>
                                          </p:val>
                                        </p:tav>
                                      </p:tavLst>
                                    </p:anim>
                                    <p:anim calcmode="lin" valueType="num">
                                      <p:cBhvr>
                                        <p:cTn id="13" dur="1000" fill="hold"/>
                                        <p:tgtEl>
                                          <p:spTgt spid="432141"/>
                                        </p:tgtEl>
                                        <p:attrNameLst>
                                          <p:attrName>ppt_h</p:attrName>
                                        </p:attrNameLst>
                                      </p:cBhvr>
                                      <p:tavLst>
                                        <p:tav tm="0">
                                          <p:val>
                                            <p:strVal val="#ppt_h"/>
                                          </p:val>
                                        </p:tav>
                                        <p:tav tm="100000">
                                          <p:val>
                                            <p:strVal val="#ppt_h"/>
                                          </p:val>
                                        </p:tav>
                                      </p:tavLst>
                                    </p:anim>
                                    <p:animEffect transition="in" filter="fade">
                                      <p:cBhvr>
                                        <p:cTn id="14" dur="1000"/>
                                        <p:tgtEl>
                                          <p:spTgt spid="43214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432142"/>
                                        </p:tgtEl>
                                        <p:attrNameLst>
                                          <p:attrName>style.visibility</p:attrName>
                                        </p:attrNameLst>
                                      </p:cBhvr>
                                      <p:to>
                                        <p:strVal val="visible"/>
                                      </p:to>
                                    </p:set>
                                    <p:anim calcmode="lin" valueType="num">
                                      <p:cBhvr>
                                        <p:cTn id="17" dur="1000" fill="hold"/>
                                        <p:tgtEl>
                                          <p:spTgt spid="432142"/>
                                        </p:tgtEl>
                                        <p:attrNameLst>
                                          <p:attrName>ppt_w</p:attrName>
                                        </p:attrNameLst>
                                      </p:cBhvr>
                                      <p:tavLst>
                                        <p:tav tm="0">
                                          <p:val>
                                            <p:strVal val="#ppt_w*0.70"/>
                                          </p:val>
                                        </p:tav>
                                        <p:tav tm="100000">
                                          <p:val>
                                            <p:strVal val="#ppt_w"/>
                                          </p:val>
                                        </p:tav>
                                      </p:tavLst>
                                    </p:anim>
                                    <p:anim calcmode="lin" valueType="num">
                                      <p:cBhvr>
                                        <p:cTn id="18" dur="1000" fill="hold"/>
                                        <p:tgtEl>
                                          <p:spTgt spid="432142"/>
                                        </p:tgtEl>
                                        <p:attrNameLst>
                                          <p:attrName>ppt_h</p:attrName>
                                        </p:attrNameLst>
                                      </p:cBhvr>
                                      <p:tavLst>
                                        <p:tav tm="0">
                                          <p:val>
                                            <p:strVal val="#ppt_h"/>
                                          </p:val>
                                        </p:tav>
                                        <p:tav tm="100000">
                                          <p:val>
                                            <p:strVal val="#ppt_h"/>
                                          </p:val>
                                        </p:tav>
                                      </p:tavLst>
                                    </p:anim>
                                    <p:animEffect transition="in" filter="fade">
                                      <p:cBhvr>
                                        <p:cTn id="19" dur="1000"/>
                                        <p:tgtEl>
                                          <p:spTgt spid="432142"/>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432132">
                                            <p:txEl>
                                              <p:pRg st="5" end="5"/>
                                            </p:txEl>
                                          </p:spTgt>
                                        </p:tgtEl>
                                        <p:attrNameLst>
                                          <p:attrName>style.visibility</p:attrName>
                                        </p:attrNameLst>
                                      </p:cBhvr>
                                      <p:to>
                                        <p:strVal val="visible"/>
                                      </p:to>
                                    </p:set>
                                    <p:anim calcmode="lin" valueType="num">
                                      <p:cBhvr>
                                        <p:cTn id="24" dur="1000" fill="hold"/>
                                        <p:tgtEl>
                                          <p:spTgt spid="432132">
                                            <p:txEl>
                                              <p:pRg st="5" end="5"/>
                                            </p:txEl>
                                          </p:spTgt>
                                        </p:tgtEl>
                                        <p:attrNameLst>
                                          <p:attrName>ppt_x</p:attrName>
                                        </p:attrNameLst>
                                      </p:cBhvr>
                                      <p:tavLst>
                                        <p:tav tm="0">
                                          <p:val>
                                            <p:strVal val="#ppt_x-.2"/>
                                          </p:val>
                                        </p:tav>
                                        <p:tav tm="100000">
                                          <p:val>
                                            <p:strVal val="#ppt_x"/>
                                          </p:val>
                                        </p:tav>
                                      </p:tavLst>
                                    </p:anim>
                                    <p:anim calcmode="lin" valueType="num">
                                      <p:cBhvr>
                                        <p:cTn id="25" dur="1000" fill="hold"/>
                                        <p:tgtEl>
                                          <p:spTgt spid="432132">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432132">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32148"/>
                                        </p:tgtEl>
                                        <p:attrNameLst>
                                          <p:attrName>style.visibility</p:attrName>
                                        </p:attrNameLst>
                                      </p:cBhvr>
                                      <p:to>
                                        <p:strVal val="visible"/>
                                      </p:to>
                                    </p:set>
                                    <p:animEffect transition="in" filter="blinds(horizontal)">
                                      <p:cBhvr>
                                        <p:cTn id="29" dur="500"/>
                                        <p:tgtEl>
                                          <p:spTgt spid="432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41" grpId="0" bldLvl="0" animBg="1"/>
      <p:bldP spid="43214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6" name="Picture 6"/>
          <p:cNvPicPr>
            <a:picLocks noChangeAspect="1" noChangeArrowheads="1"/>
          </p:cNvPicPr>
          <p:nvPr/>
        </p:nvPicPr>
        <p:blipFill>
          <a:blip r:embed="rId1"/>
          <a:srcRect/>
          <a:stretch>
            <a:fillRect/>
          </a:stretch>
        </p:blipFill>
        <p:spPr bwMode="auto">
          <a:xfrm>
            <a:off x="4140200" y="2568575"/>
            <a:ext cx="4321175" cy="3714750"/>
          </a:xfrm>
          <a:prstGeom prst="rect">
            <a:avLst/>
          </a:prstGeom>
          <a:noFill/>
          <a:ln w="9525">
            <a:noFill/>
            <a:miter lim="800000"/>
            <a:headEnd/>
            <a:tailEnd/>
          </a:ln>
        </p:spPr>
      </p:pic>
      <p:sp>
        <p:nvSpPr>
          <p:cNvPr id="450564" name="Rectangle 4"/>
          <p:cNvSpPr>
            <a:spLocks noGrp="1" noChangeArrowheads="1"/>
          </p:cNvSpPr>
          <p:nvPr>
            <p:ph idx="1"/>
          </p:nvPr>
        </p:nvSpPr>
        <p:spPr>
          <a:xfrm>
            <a:off x="179388" y="767715"/>
            <a:ext cx="8137525" cy="3208338"/>
          </a:xfrm>
        </p:spPr>
        <p:txBody>
          <a:bodyPr/>
          <a:lstStyle/>
          <a:p>
            <a:r>
              <a:rPr lang="zh-CN" altLang="en-US" sz="2400" smtClean="0">
                <a:effectLst>
                  <a:outerShdw blurRad="38100" dist="38100" dir="2700000" algn="tl">
                    <a:srgbClr val="C0C0C0"/>
                  </a:outerShdw>
                </a:effectLst>
              </a:rPr>
              <a:t>六、检查电路能否自启动</a:t>
            </a:r>
            <a:endParaRPr lang="en-US" altLang="zh-CN" sz="2400" smtClean="0">
              <a:effectLst>
                <a:outerShdw blurRad="38100" dist="38100" dir="2700000" algn="tl">
                  <a:srgbClr val="C0C0C0"/>
                </a:outerShdw>
              </a:effectLst>
            </a:endParaRPr>
          </a:p>
          <a:p>
            <a:r>
              <a:rPr lang="zh-CN" altLang="en-US" sz="2400" smtClean="0">
                <a:effectLst>
                  <a:outerShdw blurRad="38100" dist="38100" dir="2700000" algn="tl">
                    <a:srgbClr val="C0C0C0"/>
                  </a:outerShdw>
                </a:effectLst>
              </a:rPr>
              <a:t>将状态“</a:t>
            </a:r>
            <a:r>
              <a:rPr lang="en-US" altLang="zh-CN" sz="2400" smtClean="0">
                <a:effectLst>
                  <a:outerShdw blurRad="38100" dist="38100" dir="2700000" algn="tl">
                    <a:srgbClr val="C0C0C0"/>
                  </a:outerShdw>
                </a:effectLst>
              </a:rPr>
              <a:t>11</a:t>
            </a:r>
            <a:r>
              <a:rPr lang="zh-CN" altLang="en-US" sz="2400" smtClean="0">
                <a:effectLst>
                  <a:outerShdw blurRad="38100" dist="38100" dir="2700000" algn="tl">
                    <a:srgbClr val="C0C0C0"/>
                  </a:outerShdw>
                </a:effectLst>
              </a:rPr>
              <a:t>”</a:t>
            </a:r>
            <a:r>
              <a:rPr lang="en-US" altLang="zh-CN" sz="2400" smtClean="0">
                <a:effectLst>
                  <a:outerShdw blurRad="38100" dist="38100" dir="2700000" algn="tl">
                    <a:srgbClr val="C0C0C0"/>
                  </a:outerShdw>
                </a:effectLst>
              </a:rPr>
              <a:t>  </a:t>
            </a:r>
            <a:r>
              <a:rPr lang="zh-CN" altLang="en-US" sz="2400" smtClean="0">
                <a:effectLst>
                  <a:outerShdw blurRad="38100" dist="38100" dir="2700000" algn="tl">
                    <a:srgbClr val="C0C0C0"/>
                  </a:outerShdw>
                </a:effectLst>
              </a:rPr>
              <a:t>代入状态方程和输出方程，分别求</a:t>
            </a:r>
            <a:r>
              <a:rPr lang="en-US" altLang="zh-CN" sz="2400" smtClean="0">
                <a:effectLst>
                  <a:outerShdw blurRad="38100" dist="38100" dir="2700000" algn="tl">
                    <a:srgbClr val="C0C0C0"/>
                  </a:outerShdw>
                </a:effectLst>
              </a:rPr>
              <a:t>X=0/1</a:t>
            </a:r>
            <a:r>
              <a:rPr lang="zh-CN" altLang="en-US" sz="2400" smtClean="0">
                <a:effectLst>
                  <a:outerShdw blurRad="38100" dist="38100" dir="2700000" algn="tl">
                    <a:srgbClr val="C0C0C0"/>
                  </a:outerShdw>
                </a:effectLst>
              </a:rPr>
              <a:t>下的次态和现态下的输出，得到：</a:t>
            </a:r>
            <a:endParaRPr lang="en-US" altLang="zh-CN" sz="2400" smtClean="0">
              <a:effectLst>
                <a:outerShdw blurRad="38100" dist="38100" dir="2700000" algn="tl">
                  <a:srgbClr val="C0C0C0"/>
                </a:outerShdw>
              </a:effectLst>
            </a:endParaRPr>
          </a:p>
          <a:p>
            <a:pPr>
              <a:buFontTx/>
              <a:buNone/>
            </a:pPr>
            <a:endParaRPr lang="zh-CN" altLang="en-US" sz="2400" smtClean="0">
              <a:effectLst>
                <a:outerShdw blurRad="38100" dist="38100" dir="2700000" algn="tl">
                  <a:srgbClr val="C0C0C0"/>
                </a:outerShdw>
              </a:effectLst>
            </a:endParaRPr>
          </a:p>
        </p:txBody>
      </p:sp>
      <p:graphicFrame>
        <p:nvGraphicFramePr>
          <p:cNvPr id="450565" name="Object 5"/>
          <p:cNvGraphicFramePr>
            <a:graphicFrameLocks noChangeAspect="1"/>
          </p:cNvGraphicFramePr>
          <p:nvPr/>
        </p:nvGraphicFramePr>
        <p:xfrm>
          <a:off x="431800" y="3165475"/>
          <a:ext cx="3792538" cy="874713"/>
        </p:xfrm>
        <a:graphic>
          <a:graphicData uri="http://schemas.openxmlformats.org/presentationml/2006/ole">
            <mc:AlternateContent xmlns:mc="http://schemas.openxmlformats.org/markup-compatibility/2006">
              <mc:Choice xmlns:v="urn:schemas-microsoft-com:vml" Requires="v">
                <p:oleObj spid="_x0000_s31745" name="公式" r:id="rId2" imgW="47548800" imgH="10972800" progId="Equation.3">
                  <p:embed/>
                </p:oleObj>
              </mc:Choice>
              <mc:Fallback>
                <p:oleObj name="公式" r:id="rId2" imgW="47548800" imgH="10972800" progId="Equation.3">
                  <p:embed/>
                  <p:pic>
                    <p:nvPicPr>
                      <p:cNvPr id="0" name="Object 5"/>
                      <p:cNvPicPr>
                        <a:picLocks noChangeAspect="1"/>
                      </p:cNvPicPr>
                      <p:nvPr/>
                    </p:nvPicPr>
                    <p:blipFill>
                      <a:blip r:embed="rId3"/>
                      <a:stretch>
                        <a:fillRect/>
                      </a:stretch>
                    </p:blipFill>
                    <p:spPr>
                      <a:xfrm>
                        <a:off x="431800" y="3165475"/>
                        <a:ext cx="3792538" cy="874713"/>
                      </a:xfrm>
                      <a:prstGeom prst="rect">
                        <a:avLst/>
                      </a:prstGeom>
                      <a:noFill/>
                      <a:ln w="9525">
                        <a:noFill/>
                      </a:ln>
                    </p:spPr>
                  </p:pic>
                </p:oleObj>
              </mc:Fallback>
            </mc:AlternateContent>
          </a:graphicData>
        </a:graphic>
      </p:graphicFrame>
      <p:sp>
        <p:nvSpPr>
          <p:cNvPr id="450567" name="Text Box 7"/>
          <p:cNvSpPr txBox="1">
            <a:spLocks noChangeArrowheads="1"/>
          </p:cNvSpPr>
          <p:nvPr/>
        </p:nvSpPr>
        <p:spPr bwMode="auto">
          <a:xfrm>
            <a:off x="1116013" y="5229225"/>
            <a:ext cx="1584325" cy="396875"/>
          </a:xfrm>
          <a:prstGeom prst="rect">
            <a:avLst/>
          </a:prstGeom>
          <a:noFill/>
          <a:ln>
            <a:noFill/>
          </a:ln>
          <a:effectLst/>
        </p:spPr>
        <p:txBody>
          <a:bodyPr>
            <a:spAutoFit/>
          </a:bodyPr>
          <a:lstStyle/>
          <a:p>
            <a:pPr>
              <a:spcBef>
                <a:spcPct val="50000"/>
              </a:spcBef>
            </a:pPr>
            <a:r>
              <a:rPr lang="zh-CN" altLang="en-US" sz="2000">
                <a:ea typeface="方正舒体" panose="02010601030101010101" pitchFamily="2" charset="-122"/>
              </a:rPr>
              <a:t>能自启动</a:t>
            </a:r>
            <a:endParaRPr lang="zh-CN" altLang="en-US" sz="2000">
              <a:ea typeface="方正舒体" panose="02010601030101010101" pitchFamily="2" charset="-122"/>
            </a:endParaRPr>
          </a:p>
        </p:txBody>
      </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2</a:t>
            </a:r>
            <a:endParaRPr lang="en-US" altLang="zh-CN"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564">
                                            <p:txEl>
                                              <p:pRg st="0" end="0"/>
                                            </p:txEl>
                                          </p:spTgt>
                                        </p:tgtEl>
                                        <p:attrNameLst>
                                          <p:attrName>style.visibility</p:attrName>
                                        </p:attrNameLst>
                                      </p:cBhvr>
                                      <p:to>
                                        <p:strVal val="visible"/>
                                      </p:to>
                                    </p:set>
                                    <p:animEffect transition="in" filter="dissolve">
                                      <p:cBhvr>
                                        <p:cTn id="7" dur="500"/>
                                        <p:tgtEl>
                                          <p:spTgt spid="4505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0564">
                                            <p:txEl>
                                              <p:pRg st="1" end="1"/>
                                            </p:txEl>
                                          </p:spTgt>
                                        </p:tgtEl>
                                        <p:attrNameLst>
                                          <p:attrName>style.visibility</p:attrName>
                                        </p:attrNameLst>
                                      </p:cBhvr>
                                      <p:to>
                                        <p:strVal val="visible"/>
                                      </p:to>
                                    </p:set>
                                    <p:animEffect transition="in" filter="dissolve">
                                      <p:cBhvr>
                                        <p:cTn id="12" dur="500"/>
                                        <p:tgtEl>
                                          <p:spTgt spid="4505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0565"/>
                                        </p:tgtEl>
                                        <p:attrNameLst>
                                          <p:attrName>style.visibility</p:attrName>
                                        </p:attrNameLst>
                                      </p:cBhvr>
                                      <p:to>
                                        <p:strVal val="visible"/>
                                      </p:to>
                                    </p:set>
                                    <p:animEffect transition="in" filter="dissolve">
                                      <p:cBhvr>
                                        <p:cTn id="17" dur="500"/>
                                        <p:tgtEl>
                                          <p:spTgt spid="45056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50566"/>
                                        </p:tgtEl>
                                        <p:attrNameLst>
                                          <p:attrName>style.visibility</p:attrName>
                                        </p:attrNameLst>
                                      </p:cBhvr>
                                      <p:to>
                                        <p:strVal val="visible"/>
                                      </p:to>
                                    </p:set>
                                    <p:animEffect transition="in" filter="dissolve">
                                      <p:cBhvr>
                                        <p:cTn id="22" dur="500"/>
                                        <p:tgtEl>
                                          <p:spTgt spid="450566"/>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450567"/>
                                        </p:tgtEl>
                                        <p:attrNameLst>
                                          <p:attrName>style.visibility</p:attrName>
                                        </p:attrNameLst>
                                      </p:cBhvr>
                                      <p:to>
                                        <p:strVal val="visible"/>
                                      </p:to>
                                    </p:set>
                                    <p:anim calcmode="lin" valueType="num">
                                      <p:cBhvr additive="base">
                                        <p:cTn id="25" dur="500" fill="hold"/>
                                        <p:tgtEl>
                                          <p:spTgt spid="450567"/>
                                        </p:tgtEl>
                                        <p:attrNameLst>
                                          <p:attrName>ppt_x</p:attrName>
                                        </p:attrNameLst>
                                      </p:cBhvr>
                                      <p:tavLst>
                                        <p:tav tm="0">
                                          <p:val>
                                            <p:strVal val="#ppt_x"/>
                                          </p:val>
                                        </p:tav>
                                        <p:tav tm="100000">
                                          <p:val>
                                            <p:strVal val="#ppt_x"/>
                                          </p:val>
                                        </p:tav>
                                      </p:tavLst>
                                    </p:anim>
                                    <p:anim calcmode="lin" valueType="num">
                                      <p:cBhvr additive="base">
                                        <p:cTn id="26" dur="500" fill="hold"/>
                                        <p:tgtEl>
                                          <p:spTgt spid="4505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4" grpId="0" build="p"/>
      <p:bldP spid="45056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
          <p:cNvGraphicFramePr/>
          <p:nvPr/>
        </p:nvGraphicFramePr>
        <p:xfrm>
          <a:off x="658495" y="303530"/>
          <a:ext cx="7826375" cy="3575050"/>
        </p:xfrm>
        <a:graphic>
          <a:graphicData uri="http://schemas.openxmlformats.org/presentationml/2006/ole">
            <mc:AlternateContent xmlns:mc="http://schemas.openxmlformats.org/markup-compatibility/2006">
              <mc:Choice xmlns:v="urn:schemas-microsoft-com:vml" Requires="v">
                <p:oleObj spid="_x0000_s4" name="" r:id="rId1" imgW="7820025" imgH="3571875" progId="Paint.Picture">
                  <p:embed/>
                </p:oleObj>
              </mc:Choice>
              <mc:Fallback>
                <p:oleObj name="" r:id="rId1" imgW="7820025" imgH="3571875" progId="Paint.Picture">
                  <p:embed/>
                  <p:pic>
                    <p:nvPicPr>
                      <p:cNvPr id="0" name="图片 3"/>
                      <p:cNvPicPr/>
                      <p:nvPr/>
                    </p:nvPicPr>
                    <p:blipFill>
                      <a:blip r:embed="rId2"/>
                      <a:stretch>
                        <a:fillRect/>
                      </a:stretch>
                    </p:blipFill>
                    <p:spPr>
                      <a:xfrm>
                        <a:off x="658495" y="303530"/>
                        <a:ext cx="7826375" cy="3575050"/>
                      </a:xfrm>
                      <a:prstGeom prst="rect">
                        <a:avLst/>
                      </a:prstGeom>
                    </p:spPr>
                  </p:pic>
                </p:oleObj>
              </mc:Fallback>
            </mc:AlternateContent>
          </a:graphicData>
        </a:graphic>
      </p:graphicFrame>
      <p:sp>
        <p:nvSpPr>
          <p:cNvPr id="5" name="文本框 4"/>
          <p:cNvSpPr txBox="1"/>
          <p:nvPr/>
        </p:nvSpPr>
        <p:spPr>
          <a:xfrm>
            <a:off x="845820" y="4180205"/>
            <a:ext cx="7146290" cy="2306955"/>
          </a:xfrm>
          <a:prstGeom prst="rect">
            <a:avLst/>
          </a:prstGeom>
          <a:noFill/>
        </p:spPr>
        <p:txBody>
          <a:bodyPr wrap="square" rtlCol="0">
            <a:spAutoFit/>
          </a:bodyPr>
          <a:p>
            <a:r>
              <a:rPr lang="zh-CN" altLang="en-US" sz="2400" b="1"/>
              <a:t>同步时序逻辑电路的特点：</a:t>
            </a:r>
            <a:endParaRPr lang="zh-CN" altLang="en-US" sz="2400" b="1"/>
          </a:p>
          <a:p>
            <a:r>
              <a:rPr lang="zh-CN" altLang="en-US" sz="2400" b="1"/>
              <a:t>    工作频率范围较宽</a:t>
            </a:r>
            <a:endParaRPr lang="zh-CN" altLang="en-US" sz="2400" b="1"/>
          </a:p>
          <a:p>
            <a:r>
              <a:rPr lang="zh-CN" altLang="en-US" sz="2400" b="1"/>
              <a:t>    工作稳定，不易产生竞争</a:t>
            </a:r>
            <a:r>
              <a:rPr lang="en-US" altLang="zh-CN" sz="2400" b="1"/>
              <a:t>-</a:t>
            </a:r>
            <a:r>
              <a:rPr lang="zh-CN" altLang="en-US" sz="2400" b="1"/>
              <a:t>冒险</a:t>
            </a:r>
            <a:endParaRPr lang="zh-CN" altLang="en-US" sz="2400" b="1"/>
          </a:p>
          <a:p>
            <a:r>
              <a:rPr lang="zh-CN" altLang="en-US" sz="2400" b="1"/>
              <a:t>    所设计的电路一般较异步时序逻辑电路复杂</a:t>
            </a:r>
            <a:endParaRPr lang="zh-CN" altLang="en-US" sz="2400" b="1"/>
          </a:p>
          <a:p>
            <a:r>
              <a:rPr lang="zh-CN" altLang="en-US" sz="2400" b="1"/>
              <a:t>在设计稳定性和工作频率要求较高的中大规模时序系统时一般采用同步时序电路来设计。</a:t>
            </a:r>
            <a:endParaRPr lang="zh-CN" altLang="en-US" sz="24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316230" y="805180"/>
            <a:ext cx="3768090" cy="4002405"/>
          </a:xfrm>
        </p:spPr>
        <p:txBody>
          <a:bodyPr/>
          <a:lstStyle/>
          <a:p>
            <a:pPr algn="l"/>
            <a:r>
              <a:rPr lang="zh-CN" altLang="en-US" sz="2800" smtClean="0">
                <a:effectLst>
                  <a:outerShdw blurRad="38100" dist="38100" dir="2700000" algn="tl">
                    <a:srgbClr val="C0C0C0"/>
                  </a:outerShdw>
                </a:effectLst>
              </a:rPr>
              <a:t>雷鸟灯</a:t>
            </a:r>
            <a:br>
              <a:rPr lang="zh-CN" altLang="en-US" sz="2400" smtClean="0">
                <a:effectLst>
                  <a:outerShdw blurRad="38100" dist="38100" dir="2700000" algn="tl">
                    <a:srgbClr val="C0C0C0"/>
                  </a:outerShdw>
                </a:effectLst>
              </a:rPr>
            </a:br>
            <a:r>
              <a:rPr lang="zh-CN" altLang="en-US" sz="2400" smtClean="0">
                <a:effectLst>
                  <a:outerShdw blurRad="38100" dist="38100" dir="2700000" algn="tl">
                    <a:srgbClr val="C0C0C0"/>
                  </a:outerShdw>
                </a:effectLst>
              </a:rPr>
              <a:t>    </a:t>
            </a:r>
            <a:r>
              <a:rPr lang="zh-CN" altLang="en-US" sz="2400" smtClean="0">
                <a:effectLst>
                  <a:outerShdw blurRad="38100" dist="38100" dir="2700000" algn="tl">
                    <a:srgbClr val="C0C0C0"/>
                  </a:outerShdw>
                </a:effectLst>
                <a:latin typeface="华文宋体" panose="02010600040101010101" charset="-122"/>
                <a:ea typeface="华文宋体" panose="02010600040101010101" charset="-122"/>
              </a:rPr>
              <a:t>Mercury Cougar</a:t>
            </a:r>
            <a:br>
              <a:rPr lang="zh-CN" altLang="en-US" sz="2400" smtClean="0">
                <a:effectLst>
                  <a:outerShdw blurRad="38100" dist="38100" dir="2700000" algn="tl">
                    <a:srgbClr val="C0C0C0"/>
                  </a:outerShdw>
                </a:effectLst>
                <a:latin typeface="华文宋体" panose="02010600040101010101" charset="-122"/>
                <a:ea typeface="华文宋体" panose="02010600040101010101" charset="-122"/>
              </a:rPr>
            </a:br>
            <a:r>
              <a:rPr lang="zh-CN" altLang="en-US" sz="2400" smtClean="0">
                <a:effectLst>
                  <a:outerShdw blurRad="38100" dist="38100" dir="2700000" algn="tl">
                    <a:srgbClr val="C0C0C0"/>
                  </a:outerShdw>
                </a:effectLst>
                <a:latin typeface="华文宋体" panose="02010600040101010101" charset="-122"/>
                <a:ea typeface="华文宋体" panose="02010600040101010101" charset="-122"/>
              </a:rPr>
              <a:t>        </a:t>
            </a:r>
            <a:r>
              <a:rPr lang="zh-CN" altLang="en-US" sz="2400" smtClean="0">
                <a:effectLst>
                  <a:outerShdw blurRad="38100" dist="38100" dir="2700000" algn="tl">
                    <a:srgbClr val="C0C0C0"/>
                  </a:outerShdw>
                </a:effectLst>
                <a:latin typeface="华文宋体" panose="02010600040101010101" charset="-122"/>
                <a:ea typeface="华文宋体" panose="02010600040101010101" charset="-122"/>
                <a:sym typeface="+mn-ea"/>
              </a:rPr>
              <a:t>水星美洲狮</a:t>
            </a:r>
            <a:br>
              <a:rPr lang="zh-CN" altLang="en-US" sz="2400" smtClean="0">
                <a:effectLst>
                  <a:outerShdw blurRad="38100" dist="38100" dir="2700000" algn="tl">
                    <a:srgbClr val="C0C0C0"/>
                  </a:outerShdw>
                </a:effectLst>
                <a:latin typeface="华文宋体" panose="02010600040101010101" charset="-122"/>
                <a:ea typeface="华文宋体" panose="02010600040101010101" charset="-122"/>
              </a:rPr>
            </a:br>
            <a:r>
              <a:rPr lang="zh-CN" altLang="en-US" sz="2400" smtClean="0">
                <a:effectLst>
                  <a:outerShdw blurRad="38100" dist="38100" dir="2700000" algn="tl">
                    <a:srgbClr val="C0C0C0"/>
                  </a:outerShdw>
                </a:effectLst>
                <a:latin typeface="华文宋体" panose="02010600040101010101" charset="-122"/>
                <a:ea typeface="华文宋体" panose="02010600040101010101" charset="-122"/>
              </a:rPr>
              <a:t>福特野马的衍生车型，拥有经典的联排尾灯。这种联排尾灯设计出自早期福特</a:t>
            </a:r>
            <a:r>
              <a:rPr lang="zh-CN" altLang="en-US" sz="2400" b="1" smtClean="0">
                <a:effectLst>
                  <a:outerShdw blurRad="38100" dist="38100" dir="2700000" algn="tl">
                    <a:srgbClr val="C0C0C0"/>
                  </a:outerShdw>
                </a:effectLst>
                <a:latin typeface="华文宋体" panose="02010600040101010101" charset="-122"/>
                <a:ea typeface="华文宋体" panose="02010600040101010101" charset="-122"/>
              </a:rPr>
              <a:t>雷鸟车型</a:t>
            </a:r>
            <a:r>
              <a:rPr lang="zh-CN" altLang="en-US" sz="2400" smtClean="0">
                <a:effectLst>
                  <a:outerShdw blurRad="38100" dist="38100" dir="2700000" algn="tl">
                    <a:srgbClr val="C0C0C0"/>
                  </a:outerShdw>
                </a:effectLst>
                <a:latin typeface="华文宋体" panose="02010600040101010101" charset="-122"/>
                <a:ea typeface="华文宋体" panose="02010600040101010101" charset="-122"/>
              </a:rPr>
              <a:t>，驾驶时车灯会顺着指示的方向逐一亮起，在当年很拉风。</a:t>
            </a:r>
            <a:endParaRPr lang="zh-CN" altLang="en-US" sz="2400" smtClean="0">
              <a:effectLst>
                <a:outerShdw blurRad="38100" dist="38100" dir="2700000" algn="tl">
                  <a:srgbClr val="C0C0C0"/>
                </a:outerShdw>
              </a:effectLst>
              <a:latin typeface="华文宋体" panose="02010600040101010101" charset="-122"/>
              <a:ea typeface="华文宋体" panose="02010600040101010101" charset="-122"/>
            </a:endParaRPr>
          </a:p>
        </p:txBody>
      </p:sp>
      <p:sp>
        <p:nvSpPr>
          <p:cNvPr id="428034"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3</a:t>
            </a:r>
            <a:endParaRPr lang="en-US" altLang="zh-CN" smtClean="0">
              <a:effectLst>
                <a:outerShdw blurRad="38100" dist="38100" dir="2700000" algn="tl">
                  <a:srgbClr val="C0C0C0"/>
                </a:outerShdw>
              </a:effectLst>
            </a:endParaRPr>
          </a:p>
        </p:txBody>
      </p:sp>
      <p:pic>
        <p:nvPicPr>
          <p:cNvPr id="2" name="图片 1" descr="雷鸟灯"/>
          <p:cNvPicPr>
            <a:picLocks noChangeAspect="1"/>
          </p:cNvPicPr>
          <p:nvPr/>
        </p:nvPicPr>
        <p:blipFill>
          <a:blip r:embed="rId1"/>
          <a:stretch>
            <a:fillRect/>
          </a:stretch>
        </p:blipFill>
        <p:spPr>
          <a:xfrm>
            <a:off x="4048125" y="789305"/>
            <a:ext cx="5133340" cy="487616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40665" y="1280795"/>
            <a:ext cx="8282305" cy="5213350"/>
          </a:xfrm>
        </p:spPr>
        <p:txBody>
          <a:bodyPr/>
          <a:lstStyle/>
          <a:p>
            <a:pPr algn="l"/>
            <a:r>
              <a:rPr lang="en-US" altLang="zh-CN" sz="1600" smtClean="0">
                <a:effectLst>
                  <a:outerShdw blurRad="38100" dist="38100" dir="2700000" algn="tl">
                    <a:srgbClr val="C0C0C0"/>
                  </a:outerShdw>
                </a:effectLst>
              </a:rPr>
              <a:t>    </a:t>
            </a:r>
            <a:r>
              <a:rPr sz="2000" smtClean="0">
                <a:effectLst>
                  <a:outerShdw blurRad="38100" dist="38100" dir="2700000" algn="tl">
                    <a:srgbClr val="C0C0C0"/>
                  </a:outerShdw>
                </a:effectLst>
              </a:rPr>
              <a:t>一个老式的雷鸟车左右分别有</a:t>
            </a:r>
            <a:br>
              <a:rPr sz="2000" smtClean="0">
                <a:effectLst>
                  <a:outerShdw blurRad="38100" dist="38100" dir="2700000" algn="tl">
                    <a:srgbClr val="C0C0C0"/>
                  </a:outerShdw>
                </a:effectLst>
              </a:rPr>
            </a:br>
            <a:r>
              <a:rPr sz="2000" smtClean="0">
                <a:effectLst>
                  <a:outerShdw blurRad="38100" dist="38100" dir="2700000" algn="tl">
                    <a:srgbClr val="C0C0C0"/>
                  </a:outerShdw>
                </a:effectLst>
              </a:rPr>
              <a:t>3个尾灯,它们按照特定的方式闪烁</a:t>
            </a:r>
            <a:br>
              <a:rPr sz="2000" smtClean="0">
                <a:effectLst>
                  <a:outerShdw blurRad="38100" dist="38100" dir="2700000" algn="tl">
                    <a:srgbClr val="C0C0C0"/>
                  </a:outerShdw>
                </a:effectLst>
              </a:rPr>
            </a:br>
            <a:r>
              <a:rPr sz="2000" smtClean="0">
                <a:effectLst>
                  <a:outerShdw blurRad="38100" dist="38100" dir="2700000" algn="tl">
                    <a:srgbClr val="C0C0C0"/>
                  </a:outerShdw>
                </a:effectLst>
              </a:rPr>
              <a:t>来表示左转弯或右转弯</a:t>
            </a:r>
            <a:r>
              <a:rPr lang="zh-CN" sz="2000" smtClean="0">
                <a:effectLst>
                  <a:outerShdw blurRad="38100" dist="38100" dir="2700000" algn="tl">
                    <a:srgbClr val="C0C0C0"/>
                  </a:outerShdw>
                </a:effectLst>
              </a:rPr>
              <a:t>。</a:t>
            </a:r>
            <a:br>
              <a:rPr sz="2000" smtClean="0">
                <a:effectLst>
                  <a:outerShdw blurRad="38100" dist="38100" dir="2700000" algn="tl">
                    <a:srgbClr val="C0C0C0"/>
                  </a:outerShdw>
                </a:effectLst>
              </a:rPr>
            </a:br>
            <a:r>
              <a:rPr sz="2000" smtClean="0">
                <a:effectLst>
                  <a:outerShdw blurRad="38100" dist="38100" dir="2700000" algn="tl">
                    <a:srgbClr val="C0C0C0"/>
                  </a:outerShdw>
                </a:effectLst>
              </a:rPr>
              <a:t>    </a:t>
            </a:r>
            <a:r>
              <a:rPr lang="zh-CN" sz="2000" smtClean="0">
                <a:effectLst>
                  <a:outerShdw blurRad="38100" dist="38100" dir="2700000" algn="tl">
                    <a:srgbClr val="C0C0C0"/>
                  </a:outerShdw>
                </a:effectLst>
              </a:rPr>
              <a:t>要求</a:t>
            </a:r>
            <a:r>
              <a:rPr sz="2000" smtClean="0">
                <a:effectLst>
                  <a:outerShdw blurRad="38100" dist="38100" dir="2700000" algn="tl">
                    <a:srgbClr val="C0C0C0"/>
                  </a:outerShdw>
                </a:effectLst>
              </a:rPr>
              <a:t>设计一个Moore时序电路</a:t>
            </a:r>
            <a:br>
              <a:rPr sz="2000" smtClean="0">
                <a:effectLst>
                  <a:outerShdw blurRad="38100" dist="38100" dir="2700000" algn="tl">
                    <a:srgbClr val="C0C0C0"/>
                  </a:outerShdw>
                </a:effectLst>
              </a:rPr>
            </a:br>
            <a:r>
              <a:rPr sz="2000" smtClean="0">
                <a:effectLst>
                  <a:outerShdw blurRad="38100" dist="38100" dir="2700000" algn="tl">
                    <a:srgbClr val="C0C0C0"/>
                  </a:outerShdw>
                </a:effectLst>
              </a:rPr>
              <a:t>来控制这些灯</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电路有三个输入LEFT</a:t>
            </a:r>
            <a:r>
              <a:rPr lang="zh-CN" sz="2000" smtClean="0">
                <a:effectLst>
                  <a:outerShdw blurRad="38100" dist="38100" dir="2700000" algn="tl">
                    <a:srgbClr val="C0C0C0"/>
                  </a:outerShdw>
                </a:effectLst>
              </a:rPr>
              <a:t>、</a:t>
            </a:r>
            <a:br>
              <a:rPr lang="zh-CN" sz="2000" smtClean="0">
                <a:effectLst>
                  <a:outerShdw blurRad="38100" dist="38100" dir="2700000" algn="tl">
                    <a:srgbClr val="C0C0C0"/>
                  </a:outerShdw>
                </a:effectLst>
              </a:rPr>
            </a:br>
            <a:r>
              <a:rPr sz="2000" smtClean="0">
                <a:effectLst>
                  <a:outerShdw blurRad="38100" dist="38100" dir="2700000" algn="tl">
                    <a:srgbClr val="C0C0C0"/>
                  </a:outerShdw>
                </a:effectLst>
              </a:rPr>
              <a:t>RIGHT和HAZ</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LEFT和RIGHT来自司机</a:t>
            </a:r>
            <a:br>
              <a:rPr sz="2000" smtClean="0">
                <a:effectLst>
                  <a:outerShdw blurRad="38100" dist="38100" dir="2700000" algn="tl">
                    <a:srgbClr val="C0C0C0"/>
                  </a:outerShdw>
                </a:effectLst>
              </a:rPr>
            </a:br>
            <a:r>
              <a:rPr sz="2000" smtClean="0">
                <a:effectLst>
                  <a:outerShdw blurRad="38100" dist="38100" dir="2700000" algn="tl">
                    <a:srgbClr val="C0C0C0"/>
                  </a:outerShdw>
                </a:effectLst>
              </a:rPr>
              <a:t>的转向信号开关且它们不能同时为1</a:t>
            </a:r>
            <a:r>
              <a:rPr lang="zh-CN" sz="2000" smtClean="0">
                <a:effectLst>
                  <a:outerShdw blurRad="38100" dist="38100" dir="2700000" algn="tl">
                    <a:srgbClr val="C0C0C0"/>
                  </a:outerShdw>
                </a:effectLst>
              </a:rPr>
              <a:t>。</a:t>
            </a:r>
            <a:br>
              <a:rPr lang="zh-CN" sz="2000" smtClean="0">
                <a:effectLst>
                  <a:outerShdw blurRad="38100" dist="38100" dir="2700000" algn="tl">
                    <a:srgbClr val="C0C0C0"/>
                  </a:outerShdw>
                </a:effectLst>
              </a:rPr>
            </a:br>
            <a:r>
              <a:rPr sz="2000" smtClean="0">
                <a:effectLst>
                  <a:outerShdw blurRad="38100" dist="38100" dir="2700000" algn="tl">
                    <a:srgbClr val="C0C0C0"/>
                  </a:outerShdw>
                </a:effectLst>
              </a:rPr>
              <a:t>如图所示</a:t>
            </a:r>
            <a:r>
              <a:rPr lang="zh-CN" sz="2000" smtClean="0">
                <a:effectLst>
                  <a:outerShdw blurRad="38100" dist="38100" dir="2700000" algn="tl">
                    <a:srgbClr val="C0C0C0"/>
                  </a:outerShdw>
                </a:effectLst>
              </a:rPr>
              <a:t>：</a:t>
            </a:r>
            <a:br>
              <a:rPr lang="zh-CN" sz="2000" smtClean="0">
                <a:effectLst>
                  <a:outerShdw blurRad="38100" dist="38100" dir="2700000" algn="tl">
                    <a:srgbClr val="C0C0C0"/>
                  </a:outerShdw>
                </a:effectLst>
              </a:rPr>
            </a:br>
            <a:r>
              <a:rPr lang="zh-CN" sz="2000" smtClean="0">
                <a:effectLst>
                  <a:outerShdw blurRad="38100" dist="38100" dir="2700000" algn="tl">
                    <a:srgbClr val="C0C0C0"/>
                  </a:outerShdw>
                </a:effectLst>
              </a:rPr>
              <a:t>    </a:t>
            </a:r>
            <a:r>
              <a:rPr sz="2000" smtClean="0">
                <a:effectLst>
                  <a:outerShdw blurRad="38100" dist="38100" dir="2700000" algn="tl">
                    <a:srgbClr val="C0C0C0"/>
                  </a:outerShdw>
                </a:effectLst>
              </a:rPr>
              <a:t>当LEFT=1</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尾灯以这样的顺序闪烁：</a:t>
            </a:r>
            <a:br>
              <a:rPr sz="2000" smtClean="0">
                <a:effectLst>
                  <a:outerShdw blurRad="38100" dist="38100" dir="2700000" algn="tl">
                    <a:srgbClr val="C0C0C0"/>
                  </a:outerShdw>
                </a:effectLst>
              </a:rPr>
            </a:br>
            <a:r>
              <a:rPr sz="2000" smtClean="0">
                <a:effectLst>
                  <a:outerShdw blurRad="38100" dist="38100" dir="2700000" algn="tl">
                    <a:srgbClr val="C0C0C0"/>
                  </a:outerShdw>
                </a:effectLst>
              </a:rPr>
              <a:t>LA亮；LA和LB亮；LA</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LB和LC亮；所有全灭；</a:t>
            </a:r>
            <a:br>
              <a:rPr sz="2000" smtClean="0">
                <a:effectLst>
                  <a:outerShdw blurRad="38100" dist="38100" dir="2700000" algn="tl">
                    <a:srgbClr val="C0C0C0"/>
                  </a:outerShdw>
                </a:effectLst>
              </a:rPr>
            </a:br>
            <a:r>
              <a:rPr sz="2000" smtClean="0">
                <a:effectLst>
                  <a:outerShdw blurRad="38100" dist="38100" dir="2700000" algn="tl">
                    <a:srgbClr val="C0C0C0"/>
                  </a:outerShdw>
                </a:effectLst>
              </a:rPr>
              <a:t>然后又开始下一个循环的闪烁序列</a:t>
            </a:r>
            <a:r>
              <a:rPr lang="zh-CN" sz="2000" smtClean="0">
                <a:effectLst>
                  <a:outerShdw blurRad="38100" dist="38100" dir="2700000" algn="tl">
                    <a:srgbClr val="C0C0C0"/>
                  </a:outerShdw>
                </a:effectLst>
              </a:rPr>
              <a:t>。</a:t>
            </a:r>
            <a:br>
              <a:rPr lang="zh-CN" sz="2000" smtClean="0">
                <a:effectLst>
                  <a:outerShdw blurRad="38100" dist="38100" dir="2700000" algn="tl">
                    <a:srgbClr val="C0C0C0"/>
                  </a:outerShdw>
                </a:effectLst>
              </a:rPr>
            </a:br>
            <a:r>
              <a:rPr lang="zh-CN" sz="2000" smtClean="0">
                <a:effectLst>
                  <a:outerShdw blurRad="38100" dist="38100" dir="2700000" algn="tl">
                    <a:srgbClr val="C0C0C0"/>
                  </a:outerShdw>
                </a:effectLst>
              </a:rPr>
              <a:t>    </a:t>
            </a:r>
            <a:r>
              <a:rPr sz="2000" smtClean="0">
                <a:effectLst>
                  <a:outerShdw blurRad="38100" dist="38100" dir="2700000" algn="tl">
                    <a:srgbClr val="C0C0C0"/>
                  </a:outerShdw>
                </a:effectLst>
              </a:rPr>
              <a:t>当RIGHT=1时</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尾灯闪烁的顺序类似</a:t>
            </a:r>
            <a:r>
              <a:rPr lang="zh-CN" sz="2000" smtClean="0">
                <a:effectLst>
                  <a:outerShdw blurRad="38100" dist="38100" dir="2700000" algn="tl">
                    <a:srgbClr val="C0C0C0"/>
                  </a:outerShdw>
                </a:effectLst>
              </a:rPr>
              <a:t>。</a:t>
            </a:r>
            <a:br>
              <a:rPr lang="zh-CN" sz="2000" smtClean="0">
                <a:effectLst>
                  <a:outerShdw blurRad="38100" dist="38100" dir="2700000" algn="tl">
                    <a:srgbClr val="C0C0C0"/>
                  </a:outerShdw>
                </a:effectLst>
              </a:rPr>
            </a:br>
            <a:r>
              <a:rPr lang="zh-CN" sz="2000" smtClean="0">
                <a:effectLst>
                  <a:outerShdw blurRad="38100" dist="38100" dir="2700000" algn="tl">
                    <a:srgbClr val="C0C0C0"/>
                  </a:outerShdw>
                </a:effectLst>
              </a:rPr>
              <a:t>    </a:t>
            </a:r>
            <a:r>
              <a:rPr sz="2000" smtClean="0">
                <a:effectLst>
                  <a:outerShdw blurRad="38100" dist="38100" dir="2700000" algn="tl">
                    <a:srgbClr val="C0C0C0"/>
                  </a:outerShdw>
                </a:effectLst>
              </a:rPr>
              <a:t>如果在闪烁的过程中</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开关从左打到右（或从右到左）</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电路应该立即进入IDLE状态（灯灭）</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然后开始新的闪烁序列</a:t>
            </a:r>
            <a:r>
              <a:rPr lang="zh-CN" sz="2000" smtClean="0">
                <a:effectLst>
                  <a:outerShdw blurRad="38100" dist="38100" dir="2700000" algn="tl">
                    <a:srgbClr val="C0C0C0"/>
                  </a:outerShdw>
                </a:effectLst>
              </a:rPr>
              <a:t>。</a:t>
            </a:r>
            <a:br>
              <a:rPr lang="zh-CN" sz="2000" smtClean="0">
                <a:effectLst>
                  <a:outerShdw blurRad="38100" dist="38100" dir="2700000" algn="tl">
                    <a:srgbClr val="C0C0C0"/>
                  </a:outerShdw>
                </a:effectLst>
              </a:rPr>
            </a:br>
            <a:r>
              <a:rPr lang="zh-CN" sz="2000" smtClean="0">
                <a:effectLst>
                  <a:outerShdw blurRad="38100" dist="38100" dir="2700000" algn="tl">
                    <a:srgbClr val="C0C0C0"/>
                  </a:outerShdw>
                </a:effectLst>
              </a:rPr>
              <a:t>    </a:t>
            </a:r>
            <a:r>
              <a:rPr sz="2000" smtClean="0">
                <a:effectLst>
                  <a:outerShdw blurRad="38100" dist="38100" dir="2700000" algn="tl">
                    <a:srgbClr val="C0C0C0"/>
                  </a:outerShdw>
                </a:effectLst>
              </a:rPr>
              <a:t>HAZ信号来自危险开关</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当HAZ=1时</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所有6个尾灯同时闪烁</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当LEFT和RIGHT信号也出现的时候</a:t>
            </a:r>
            <a:r>
              <a:rPr lang="zh-CN" sz="2000" smtClean="0">
                <a:effectLst>
                  <a:outerShdw blurRad="38100" dist="38100" dir="2700000" algn="tl">
                    <a:srgbClr val="C0C0C0"/>
                  </a:outerShdw>
                </a:effectLst>
              </a:rPr>
              <a:t>，</a:t>
            </a:r>
            <a:r>
              <a:rPr sz="2000" smtClean="0">
                <a:effectLst>
                  <a:outerShdw blurRad="38100" dist="38100" dir="2700000" algn="tl">
                    <a:srgbClr val="C0C0C0"/>
                  </a:outerShdw>
                </a:effectLst>
              </a:rPr>
              <a:t>HAZ信号较它们优先</a:t>
            </a:r>
            <a:r>
              <a:rPr lang="zh-CN" sz="2000" smtClean="0">
                <a:effectLst>
                  <a:outerShdw blurRad="38100" dist="38100" dir="2700000" algn="tl">
                    <a:srgbClr val="C0C0C0"/>
                  </a:outerShdw>
                </a:effectLst>
              </a:rPr>
              <a:t>。</a:t>
            </a:r>
            <a:br>
              <a:rPr lang="zh-CN" sz="2000" smtClean="0">
                <a:effectLst>
                  <a:outerShdw blurRad="38100" dist="38100" dir="2700000" algn="tl">
                    <a:srgbClr val="C0C0C0"/>
                  </a:outerShdw>
                </a:effectLst>
              </a:rPr>
            </a:br>
            <a:r>
              <a:rPr lang="zh-CN" sz="2000" smtClean="0">
                <a:effectLst>
                  <a:outerShdw blurRad="38100" dist="38100" dir="2700000" algn="tl">
                    <a:srgbClr val="C0C0C0"/>
                  </a:outerShdw>
                </a:effectLst>
              </a:rPr>
              <a:t>    </a:t>
            </a:r>
            <a:r>
              <a:rPr sz="2000" smtClean="0">
                <a:effectLst>
                  <a:outerShdw blurRad="38100" dist="38100" dir="2700000" algn="tl">
                    <a:srgbClr val="C0C0C0"/>
                  </a:outerShdw>
                </a:effectLst>
              </a:rPr>
              <a:t>假设时钟信号的频率与需要的闪烁频率相等</a:t>
            </a:r>
            <a:r>
              <a:rPr lang="zh-CN" sz="2000" smtClean="0">
                <a:effectLst>
                  <a:outerShdw blurRad="38100" dist="38100" dir="2700000" algn="tl">
                    <a:srgbClr val="C0C0C0"/>
                  </a:outerShdw>
                </a:effectLst>
              </a:rPr>
              <a:t>。</a:t>
            </a:r>
            <a:endParaRPr sz="2000" smtClean="0">
              <a:effectLst>
                <a:outerShdw blurRad="38100" dist="38100" dir="2700000" algn="tl">
                  <a:srgbClr val="C0C0C0"/>
                </a:outerShdw>
              </a:effectLst>
            </a:endParaRPr>
          </a:p>
        </p:txBody>
      </p:sp>
      <p:sp>
        <p:nvSpPr>
          <p:cNvPr id="428034"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3</a:t>
            </a:r>
            <a:endParaRPr lang="en-US" altLang="zh-CN" smtClean="0">
              <a:effectLst>
                <a:outerShdw blurRad="38100" dist="38100" dir="2700000" algn="tl">
                  <a:srgbClr val="C0C0C0"/>
                </a:outerShdw>
              </a:effectLst>
            </a:endParaRPr>
          </a:p>
        </p:txBody>
      </p:sp>
      <p:sp>
        <p:nvSpPr>
          <p:cNvPr id="3" name="文本框 2"/>
          <p:cNvSpPr txBox="1"/>
          <p:nvPr/>
        </p:nvSpPr>
        <p:spPr>
          <a:xfrm>
            <a:off x="57785" y="803275"/>
            <a:ext cx="1554480" cy="645160"/>
          </a:xfrm>
          <a:prstGeom prst="rect">
            <a:avLst/>
          </a:prstGeom>
          <a:noFill/>
        </p:spPr>
        <p:txBody>
          <a:bodyPr wrap="none" rtlCol="0">
            <a:spAutoFit/>
          </a:bodyPr>
          <a:p>
            <a:r>
              <a:rPr lang="zh-CN" altLang="en-US" sz="3600"/>
              <a:t>需求：</a:t>
            </a:r>
            <a:endParaRPr lang="zh-CN" altLang="en-US" sz="3600"/>
          </a:p>
        </p:txBody>
      </p:sp>
      <p:pic>
        <p:nvPicPr>
          <p:cNvPr id="5" name="图片 4" descr="雷鸟灯2"/>
          <p:cNvPicPr>
            <a:picLocks noChangeAspect="1"/>
          </p:cNvPicPr>
          <p:nvPr/>
        </p:nvPicPr>
        <p:blipFill>
          <a:blip r:embed="rId1"/>
          <a:stretch>
            <a:fillRect/>
          </a:stretch>
        </p:blipFill>
        <p:spPr>
          <a:xfrm>
            <a:off x="5301615" y="935990"/>
            <a:ext cx="3484880" cy="35496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4099"/>
          <p:cNvSpPr>
            <a:spLocks noGrp="1"/>
          </p:cNvSpPr>
          <p:nvPr>
            <p:ph type="title"/>
          </p:nvPr>
        </p:nvSpPr>
        <p:spPr/>
        <p:txBody>
          <a:bodyPr wrap="square" lIns="91440" tIns="45720" rIns="91440" bIns="45720" anchor="ctr"/>
          <a:p>
            <a:pPr eaLnBrk="1" hangingPunct="1"/>
            <a:r>
              <a:rPr lang="zh-CN" altLang="en-US" dirty="0"/>
              <a:t>数字逻辑</a:t>
            </a:r>
            <a:endParaRPr lang="zh-CN" altLang="en-US" dirty="0"/>
          </a:p>
        </p:txBody>
      </p:sp>
      <p:sp>
        <p:nvSpPr>
          <p:cNvPr id="2050" name="Rectangle 2"/>
          <p:cNvSpPr>
            <a:spLocks noGrp="1" noChangeArrowheads="1"/>
          </p:cNvSpPr>
          <p:nvPr/>
        </p:nvSpPr>
        <p:spPr>
          <a:xfrm>
            <a:off x="1030288" y="2060575"/>
            <a:ext cx="6842125" cy="1470025"/>
          </a:xfrm>
          <a:prstGeom prst="rect">
            <a:avLst/>
          </a:prstGeom>
          <a:noFill/>
          <a:ln w="9525">
            <a:noFill/>
          </a:ln>
        </p:spPr>
        <p:txBody>
          <a:bodyPr anchor="b"/>
          <a:lstStyle>
            <a:lvl1pPr algn="ctr" rtl="0" fontAlgn="base">
              <a:spcBef>
                <a:spcPct val="0"/>
              </a:spcBef>
              <a:spcAft>
                <a:spcPct val="0"/>
              </a:spcAft>
              <a:defRPr sz="45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pPr fontAlgn="base"/>
            <a:r>
              <a:rPr kumimoji="0" lang="zh-CN" altLang="en-US" sz="4400" strike="noStrike" noProof="1" smtClean="0">
                <a:effectLst>
                  <a:outerShdw blurRad="38100" dist="38100" dir="2700000" algn="tl">
                    <a:srgbClr val="C0C0C0"/>
                  </a:outerShdw>
                </a:effectLst>
                <a:latin typeface="+mj-lt"/>
                <a:ea typeface="+mj-ea"/>
                <a:cs typeface="+mj-cs"/>
              </a:rPr>
              <a:t>时序逻辑电路设计</a:t>
            </a:r>
            <a:endParaRPr kumimoji="0" lang="zh-CN" altLang="en-US" sz="4400" strike="noStrike" noProof="1" smtClean="0">
              <a:effectLst>
                <a:outerShdw blurRad="38100" dist="38100" dir="2700000" algn="tl">
                  <a:srgbClr val="C0C0C0"/>
                </a:outerShdw>
              </a:effectLst>
              <a:latin typeface="+mj-lt"/>
              <a:ea typeface="+mj-ea"/>
              <a:cs typeface="+mj-cs"/>
            </a:endParaRPr>
          </a:p>
          <a:p>
            <a:pPr fontAlgn="base"/>
            <a:r>
              <a:rPr kumimoji="0" lang="zh-CN" altLang="en-US" sz="4400" strike="noStrike" noProof="1"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rPr>
              <a:t>基于</a:t>
            </a:r>
            <a:r>
              <a:rPr kumimoji="0" lang="en-US" altLang="zh-CN" sz="4400" strike="noStrike" noProof="1"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rPr>
              <a:t>SSIC</a:t>
            </a:r>
            <a:endParaRPr kumimoji="0" lang="en-US" altLang="zh-CN" sz="4400" strike="noStrike" noProof="1"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542925" y="1586865"/>
            <a:ext cx="8331835" cy="3042285"/>
          </a:xfrm>
        </p:spPr>
        <p:txBody>
          <a:bodyPr/>
          <a:lstStyle/>
          <a:p>
            <a:pPr algn="l"/>
            <a:r>
              <a:rPr lang="zh-CN" sz="2800" smtClean="0">
                <a:effectLst>
                  <a:outerShdw blurRad="38100" dist="38100" dir="2700000" algn="tl">
                    <a:srgbClr val="C0C0C0"/>
                  </a:outerShdw>
                </a:effectLst>
              </a:rPr>
              <a:t>设计要求：</a:t>
            </a:r>
            <a:br>
              <a:rPr sz="2800" smtClean="0">
                <a:effectLst>
                  <a:outerShdw blurRad="38100" dist="38100" dir="2700000" algn="tl">
                    <a:srgbClr val="C0C0C0"/>
                  </a:outerShdw>
                </a:effectLst>
              </a:rPr>
            </a:br>
            <a:r>
              <a:rPr sz="2800" smtClean="0">
                <a:effectLst>
                  <a:outerShdw blurRad="38100" dist="38100" dir="2700000" algn="tl">
                    <a:srgbClr val="C0C0C0"/>
                  </a:outerShdw>
                </a:effectLst>
              </a:rPr>
              <a:t>1    状态图的输入使用符号L</a:t>
            </a:r>
            <a:r>
              <a:rPr lang="zh-CN" sz="2800" smtClean="0">
                <a:effectLst>
                  <a:outerShdw blurRad="38100" dist="38100" dir="2700000" algn="tl">
                    <a:srgbClr val="C0C0C0"/>
                  </a:outerShdw>
                </a:effectLst>
              </a:rPr>
              <a:t>、</a:t>
            </a:r>
            <a:r>
              <a:rPr sz="2800" smtClean="0">
                <a:effectLst>
                  <a:outerShdw blurRad="38100" dist="38100" dir="2700000" algn="tl">
                    <a:srgbClr val="C0C0C0"/>
                  </a:outerShdw>
                </a:effectLst>
              </a:rPr>
              <a:t>R和H（代表LEFT</a:t>
            </a:r>
            <a:r>
              <a:rPr lang="zh-CN" sz="2800" smtClean="0">
                <a:effectLst>
                  <a:outerShdw blurRad="38100" dist="38100" dir="2700000" algn="tl">
                    <a:srgbClr val="C0C0C0"/>
                  </a:outerShdw>
                </a:effectLst>
              </a:rPr>
              <a:t>、 </a:t>
            </a:r>
            <a:br>
              <a:rPr lang="zh-CN" sz="2800" smtClean="0">
                <a:effectLst>
                  <a:outerShdw blurRad="38100" dist="38100" dir="2700000" algn="tl">
                    <a:srgbClr val="C0C0C0"/>
                  </a:outerShdw>
                </a:effectLst>
              </a:rPr>
            </a:br>
            <a:r>
              <a:rPr lang="zh-CN" sz="2800" smtClean="0">
                <a:effectLst>
                  <a:outerShdw blurRad="38100" dist="38100" dir="2700000" algn="tl">
                    <a:srgbClr val="C0C0C0"/>
                  </a:outerShdw>
                </a:effectLst>
              </a:rPr>
              <a:t>      </a:t>
            </a:r>
            <a:r>
              <a:rPr sz="2800" smtClean="0">
                <a:effectLst>
                  <a:outerShdw blurRad="38100" dist="38100" dir="2700000" algn="tl">
                    <a:srgbClr val="C0C0C0"/>
                  </a:outerShdw>
                </a:effectLst>
              </a:rPr>
              <a:t>RIGHT和HAZ）</a:t>
            </a:r>
            <a:r>
              <a:rPr lang="zh-CN" sz="2800" smtClean="0">
                <a:effectLst>
                  <a:outerShdw blurRad="38100" dist="38100" dir="2700000" algn="tl">
                    <a:srgbClr val="C0C0C0"/>
                  </a:outerShdw>
                </a:effectLst>
              </a:rPr>
              <a:t>，</a:t>
            </a:r>
            <a:r>
              <a:rPr sz="2800" smtClean="0">
                <a:effectLst>
                  <a:outerShdw blurRad="38100" dist="38100" dir="2700000" algn="tl">
                    <a:srgbClr val="C0C0C0"/>
                  </a:outerShdw>
                </a:effectLst>
              </a:rPr>
              <a:t>不要使用 0 和 1作为输入</a:t>
            </a:r>
            <a:r>
              <a:rPr lang="zh-CN" sz="2800" smtClean="0">
                <a:effectLst>
                  <a:outerShdw blurRad="38100" dist="38100" dir="2700000" algn="tl">
                    <a:srgbClr val="C0C0C0"/>
                  </a:outerShdw>
                </a:effectLst>
              </a:rPr>
              <a:t>。</a:t>
            </a:r>
            <a:br>
              <a:rPr sz="2800" smtClean="0">
                <a:effectLst>
                  <a:outerShdw blurRad="38100" dist="38100" dir="2700000" algn="tl">
                    <a:srgbClr val="C0C0C0"/>
                  </a:outerShdw>
                </a:effectLst>
              </a:rPr>
            </a:br>
            <a:r>
              <a:rPr sz="2800" smtClean="0">
                <a:effectLst>
                  <a:outerShdw blurRad="38100" dist="38100" dir="2700000" algn="tl">
                    <a:srgbClr val="C0C0C0"/>
                  </a:outerShdw>
                </a:effectLst>
              </a:rPr>
              <a:t>2    只可以使用D</a:t>
            </a:r>
            <a:r>
              <a:rPr lang="zh-CN" sz="2800" smtClean="0">
                <a:effectLst>
                  <a:outerShdw blurRad="38100" dist="38100" dir="2700000" algn="tl">
                    <a:srgbClr val="C0C0C0"/>
                  </a:outerShdw>
                </a:effectLst>
              </a:rPr>
              <a:t>触发器，</a:t>
            </a:r>
            <a:r>
              <a:rPr sz="2800" smtClean="0">
                <a:effectLst>
                  <a:outerShdw blurRad="38100" dist="38100" dir="2700000" algn="tl">
                    <a:srgbClr val="C0C0C0"/>
                  </a:outerShdw>
                </a:effectLst>
              </a:rPr>
              <a:t>2输入和3输入与非</a:t>
            </a:r>
            <a:r>
              <a:rPr lang="zh-CN" sz="2800" smtClean="0">
                <a:effectLst>
                  <a:outerShdw blurRad="38100" dist="38100" dir="2700000" algn="tl">
                    <a:srgbClr val="C0C0C0"/>
                  </a:outerShdw>
                </a:effectLst>
              </a:rPr>
              <a:t>、</a:t>
            </a:r>
            <a:r>
              <a:rPr sz="2800" smtClean="0">
                <a:effectLst>
                  <a:outerShdw blurRad="38100" dist="38100" dir="2700000" algn="tl">
                    <a:srgbClr val="C0C0C0"/>
                  </a:outerShdw>
                </a:effectLst>
              </a:rPr>
              <a:t>或</a:t>
            </a:r>
            <a:br>
              <a:rPr sz="2800" smtClean="0">
                <a:effectLst>
                  <a:outerShdw blurRad="38100" dist="38100" dir="2700000" algn="tl">
                    <a:srgbClr val="C0C0C0"/>
                  </a:outerShdw>
                </a:effectLst>
              </a:rPr>
            </a:br>
            <a:r>
              <a:rPr sz="2800" smtClean="0">
                <a:effectLst>
                  <a:outerShdw blurRad="38100" dist="38100" dir="2700000" algn="tl">
                    <a:srgbClr val="C0C0C0"/>
                  </a:outerShdw>
                </a:effectLst>
              </a:rPr>
              <a:t>      非门和</a:t>
            </a:r>
            <a:r>
              <a:rPr lang="zh-CN" sz="2800" smtClean="0">
                <a:effectLst>
                  <a:outerShdw blurRad="38100" dist="38100" dir="2700000" algn="tl">
                    <a:srgbClr val="C0C0C0"/>
                  </a:outerShdw>
                </a:effectLst>
              </a:rPr>
              <a:t>反相器，</a:t>
            </a:r>
            <a:r>
              <a:rPr sz="2800" smtClean="0">
                <a:effectLst>
                  <a:outerShdw blurRad="38100" dist="38100" dir="2700000" algn="tl">
                    <a:srgbClr val="C0C0C0"/>
                  </a:outerShdw>
                </a:effectLst>
              </a:rPr>
              <a:t>其他的不可使用</a:t>
            </a:r>
            <a:r>
              <a:rPr lang="zh-CN" sz="2800" smtClean="0">
                <a:effectLst>
                  <a:outerShdw blurRad="38100" dist="38100" dir="2700000" algn="tl">
                    <a:srgbClr val="C0C0C0"/>
                  </a:outerShdw>
                </a:effectLst>
              </a:rPr>
              <a:t>。</a:t>
            </a:r>
            <a:br>
              <a:rPr sz="2800" smtClean="0">
                <a:effectLst>
                  <a:outerShdw blurRad="38100" dist="38100" dir="2700000" algn="tl">
                    <a:srgbClr val="C0C0C0"/>
                  </a:outerShdw>
                </a:effectLst>
              </a:rPr>
            </a:br>
            <a:r>
              <a:rPr sz="2800" smtClean="0">
                <a:effectLst>
                  <a:outerShdw blurRad="38100" dist="38100" dir="2700000" algn="tl">
                    <a:srgbClr val="C0C0C0"/>
                  </a:outerShdw>
                </a:effectLst>
              </a:rPr>
              <a:t>3    状态图中</a:t>
            </a:r>
            <a:r>
              <a:rPr lang="zh-CN" sz="2800" smtClean="0">
                <a:effectLst>
                  <a:outerShdw blurRad="38100" dist="38100" dir="2700000" algn="tl">
                    <a:srgbClr val="C0C0C0"/>
                  </a:outerShdw>
                </a:effectLst>
              </a:rPr>
              <a:t>需要</a:t>
            </a:r>
            <a:r>
              <a:rPr sz="2800" smtClean="0">
                <a:effectLst>
                  <a:outerShdw blurRad="38100" dist="38100" dir="2700000" algn="tl">
                    <a:srgbClr val="C0C0C0"/>
                  </a:outerShdw>
                </a:effectLst>
              </a:rPr>
              <a:t>解释</a:t>
            </a:r>
            <a:r>
              <a:rPr lang="zh-CN" sz="2800" smtClean="0">
                <a:effectLst>
                  <a:outerShdw blurRad="38100" dist="38100" dir="2700000" algn="tl">
                    <a:srgbClr val="C0C0C0"/>
                  </a:outerShdw>
                </a:effectLst>
              </a:rPr>
              <a:t>其</a:t>
            </a:r>
            <a:r>
              <a:rPr sz="2800" smtClean="0">
                <a:effectLst>
                  <a:outerShdw blurRad="38100" dist="38100" dir="2700000" algn="tl">
                    <a:srgbClr val="C0C0C0"/>
                  </a:outerShdw>
                </a:effectLst>
              </a:rPr>
              <a:t>含义</a:t>
            </a:r>
            <a:r>
              <a:rPr lang="zh-CN" sz="2800" smtClean="0">
                <a:effectLst>
                  <a:outerShdw blurRad="38100" dist="38100" dir="2700000" algn="tl">
                    <a:srgbClr val="C0C0C0"/>
                  </a:outerShdw>
                </a:effectLst>
              </a:rPr>
              <a:t>。</a:t>
            </a:r>
            <a:br>
              <a:rPr sz="2800" smtClean="0">
                <a:effectLst>
                  <a:outerShdw blurRad="38100" dist="38100" dir="2700000" algn="tl">
                    <a:srgbClr val="C0C0C0"/>
                  </a:outerShdw>
                </a:effectLst>
              </a:rPr>
            </a:br>
            <a:r>
              <a:rPr sz="2800" smtClean="0">
                <a:effectLst>
                  <a:outerShdw blurRad="38100" dist="38100" dir="2700000" algn="tl">
                    <a:srgbClr val="C0C0C0"/>
                  </a:outerShdw>
                </a:effectLst>
              </a:rPr>
              <a:t>4    设计包括状态表</a:t>
            </a:r>
            <a:r>
              <a:rPr lang="zh-CN" sz="2800" smtClean="0">
                <a:effectLst>
                  <a:outerShdw blurRad="38100" dist="38100" dir="2700000" algn="tl">
                    <a:srgbClr val="C0C0C0"/>
                  </a:outerShdw>
                </a:effectLst>
              </a:rPr>
              <a:t>、</a:t>
            </a:r>
            <a:r>
              <a:rPr sz="2800" smtClean="0">
                <a:effectLst>
                  <a:outerShdw blurRad="38100" dist="38100" dir="2700000" algn="tl">
                    <a:srgbClr val="C0C0C0"/>
                  </a:outerShdw>
                </a:effectLst>
              </a:rPr>
              <a:t>状态指定</a:t>
            </a:r>
            <a:r>
              <a:rPr lang="zh-CN" sz="2800" smtClean="0">
                <a:effectLst>
                  <a:outerShdw blurRad="38100" dist="38100" dir="2700000" algn="tl">
                    <a:srgbClr val="C0C0C0"/>
                  </a:outerShdw>
                </a:effectLst>
              </a:rPr>
              <a:t>、</a:t>
            </a:r>
            <a:r>
              <a:rPr sz="2800" smtClean="0">
                <a:effectLst>
                  <a:outerShdw blurRad="38100" dist="38100" dir="2700000" algn="tl">
                    <a:srgbClr val="C0C0C0"/>
                  </a:outerShdw>
                </a:effectLst>
              </a:rPr>
              <a:t>卡诺图</a:t>
            </a:r>
            <a:r>
              <a:rPr lang="zh-CN" sz="2800" smtClean="0">
                <a:effectLst>
                  <a:outerShdw blurRad="38100" dist="38100" dir="2700000" algn="tl">
                    <a:srgbClr val="C0C0C0"/>
                  </a:outerShdw>
                </a:effectLst>
              </a:rPr>
              <a:t>和</a:t>
            </a:r>
            <a:r>
              <a:rPr sz="2800" smtClean="0">
                <a:effectLst>
                  <a:outerShdw blurRad="38100" dist="38100" dir="2700000" algn="tl">
                    <a:srgbClr val="C0C0C0"/>
                  </a:outerShdw>
                </a:effectLst>
              </a:rPr>
              <a:t>逻辑图</a:t>
            </a:r>
            <a:r>
              <a:rPr lang="zh-CN" sz="2800" smtClean="0">
                <a:effectLst>
                  <a:outerShdw blurRad="38100" dist="38100" dir="2700000" algn="tl">
                    <a:srgbClr val="C0C0C0"/>
                  </a:outerShdw>
                </a:effectLst>
              </a:rPr>
              <a:t>。</a:t>
            </a:r>
            <a:endParaRPr lang="zh-CN" sz="2800" smtClean="0">
              <a:effectLst>
                <a:outerShdw blurRad="38100" dist="38100" dir="2700000" algn="tl">
                  <a:srgbClr val="C0C0C0"/>
                </a:outerShdw>
              </a:effectLst>
            </a:endParaRPr>
          </a:p>
        </p:txBody>
      </p:sp>
      <p:sp>
        <p:nvSpPr>
          <p:cNvPr id="428034"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3</a:t>
            </a:r>
            <a:endParaRPr lang="en-US" altLang="zh-CN"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雷鸟灯图1"/>
          <p:cNvPicPr>
            <a:picLocks noChangeAspect="1"/>
          </p:cNvPicPr>
          <p:nvPr/>
        </p:nvPicPr>
        <p:blipFill>
          <a:blip r:embed="rId1"/>
          <a:stretch>
            <a:fillRect/>
          </a:stretch>
        </p:blipFill>
        <p:spPr>
          <a:xfrm>
            <a:off x="323850" y="1305560"/>
            <a:ext cx="3869690" cy="3449955"/>
          </a:xfrm>
          <a:prstGeom prst="rect">
            <a:avLst/>
          </a:prstGeom>
        </p:spPr>
      </p:pic>
      <p:sp>
        <p:nvSpPr>
          <p:cNvPr id="428034"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3</a:t>
            </a:r>
            <a:endParaRPr lang="en-US" altLang="zh-CN" smtClean="0">
              <a:effectLst>
                <a:outerShdw blurRad="38100" dist="38100" dir="2700000" algn="tl">
                  <a:srgbClr val="C0C0C0"/>
                </a:outerShdw>
              </a:effectLst>
            </a:endParaRPr>
          </a:p>
        </p:txBody>
      </p:sp>
      <p:sp>
        <p:nvSpPr>
          <p:cNvPr id="3" name="文本框 2"/>
          <p:cNvSpPr txBox="1"/>
          <p:nvPr/>
        </p:nvSpPr>
        <p:spPr>
          <a:xfrm>
            <a:off x="360045" y="803275"/>
            <a:ext cx="2011680" cy="645160"/>
          </a:xfrm>
          <a:prstGeom prst="rect">
            <a:avLst/>
          </a:prstGeom>
          <a:noFill/>
        </p:spPr>
        <p:txBody>
          <a:bodyPr wrap="none" rtlCol="0">
            <a:spAutoFit/>
          </a:bodyPr>
          <a:p>
            <a:r>
              <a:rPr lang="zh-CN" altLang="en-US" sz="3600"/>
              <a:t>状态分析</a:t>
            </a:r>
            <a:endParaRPr lang="zh-CN" altLang="en-US" sz="3600"/>
          </a:p>
        </p:txBody>
      </p:sp>
      <p:pic>
        <p:nvPicPr>
          <p:cNvPr id="5" name="图片 4" descr="雷鸟灯图2"/>
          <p:cNvPicPr>
            <a:picLocks noChangeAspect="1"/>
          </p:cNvPicPr>
          <p:nvPr/>
        </p:nvPicPr>
        <p:blipFill>
          <a:blip r:embed="rId2"/>
          <a:stretch>
            <a:fillRect/>
          </a:stretch>
        </p:blipFill>
        <p:spPr>
          <a:xfrm>
            <a:off x="3951605" y="2384425"/>
            <a:ext cx="4794250" cy="334137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3</a:t>
            </a:r>
            <a:endParaRPr lang="en-US" altLang="zh-CN" smtClean="0">
              <a:effectLst>
                <a:outerShdw blurRad="38100" dist="38100" dir="2700000" algn="tl">
                  <a:srgbClr val="C0C0C0"/>
                </a:outerShdw>
              </a:effectLst>
            </a:endParaRPr>
          </a:p>
        </p:txBody>
      </p:sp>
      <p:pic>
        <p:nvPicPr>
          <p:cNvPr id="2" name="图片 1" descr="雷鸟灯图3"/>
          <p:cNvPicPr>
            <a:picLocks noChangeAspect="1"/>
          </p:cNvPicPr>
          <p:nvPr/>
        </p:nvPicPr>
        <p:blipFill>
          <a:blip r:embed="rId1"/>
          <a:stretch>
            <a:fillRect/>
          </a:stretch>
        </p:blipFill>
        <p:spPr>
          <a:xfrm>
            <a:off x="476885" y="1448435"/>
            <a:ext cx="5715635" cy="4429760"/>
          </a:xfrm>
          <a:prstGeom prst="rect">
            <a:avLst/>
          </a:prstGeom>
        </p:spPr>
      </p:pic>
      <p:sp>
        <p:nvSpPr>
          <p:cNvPr id="6" name="文本框 5"/>
          <p:cNvSpPr txBox="1"/>
          <p:nvPr/>
        </p:nvSpPr>
        <p:spPr>
          <a:xfrm>
            <a:off x="476885" y="803275"/>
            <a:ext cx="2011680" cy="645160"/>
          </a:xfrm>
          <a:prstGeom prst="rect">
            <a:avLst/>
          </a:prstGeom>
          <a:noFill/>
        </p:spPr>
        <p:txBody>
          <a:bodyPr wrap="none" rtlCol="0">
            <a:spAutoFit/>
          </a:bodyPr>
          <a:p>
            <a:r>
              <a:rPr lang="zh-CN" altLang="en-US" sz="3600"/>
              <a:t>状态完备</a:t>
            </a:r>
            <a:endParaRPr lang="zh-CN" altLang="en-US" sz="36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3</a:t>
            </a:r>
            <a:endParaRPr lang="en-US" altLang="zh-CN" smtClean="0">
              <a:effectLst>
                <a:outerShdw blurRad="38100" dist="38100" dir="2700000" algn="tl">
                  <a:srgbClr val="C0C0C0"/>
                </a:outerShdw>
              </a:effectLst>
            </a:endParaRPr>
          </a:p>
        </p:txBody>
      </p:sp>
      <p:pic>
        <p:nvPicPr>
          <p:cNvPr id="4" name="图片 3" descr="雷鸟灯图5"/>
          <p:cNvPicPr>
            <a:picLocks noChangeAspect="1"/>
          </p:cNvPicPr>
          <p:nvPr/>
        </p:nvPicPr>
        <p:blipFill>
          <a:blip r:embed="rId1"/>
          <a:stretch>
            <a:fillRect/>
          </a:stretch>
        </p:blipFill>
        <p:spPr>
          <a:xfrm>
            <a:off x="4051935" y="1002030"/>
            <a:ext cx="4733290" cy="2371725"/>
          </a:xfrm>
          <a:prstGeom prst="rect">
            <a:avLst/>
          </a:prstGeom>
        </p:spPr>
      </p:pic>
      <p:pic>
        <p:nvPicPr>
          <p:cNvPr id="5" name="图片 4" descr="雷鸟灯图4"/>
          <p:cNvPicPr>
            <a:picLocks noChangeAspect="1"/>
          </p:cNvPicPr>
          <p:nvPr/>
        </p:nvPicPr>
        <p:blipFill>
          <a:blip r:embed="rId2"/>
          <a:stretch>
            <a:fillRect/>
          </a:stretch>
        </p:blipFill>
        <p:spPr>
          <a:xfrm>
            <a:off x="276860" y="1718945"/>
            <a:ext cx="3705860" cy="4346575"/>
          </a:xfrm>
          <a:prstGeom prst="rect">
            <a:avLst/>
          </a:prstGeom>
        </p:spPr>
      </p:pic>
      <p:sp>
        <p:nvSpPr>
          <p:cNvPr id="6" name="文本框 5"/>
          <p:cNvSpPr txBox="1"/>
          <p:nvPr/>
        </p:nvSpPr>
        <p:spPr>
          <a:xfrm>
            <a:off x="360045" y="878840"/>
            <a:ext cx="2138680" cy="645160"/>
          </a:xfrm>
          <a:prstGeom prst="rect">
            <a:avLst/>
          </a:prstGeom>
          <a:noFill/>
        </p:spPr>
        <p:txBody>
          <a:bodyPr wrap="none" rtlCol="0">
            <a:spAutoFit/>
          </a:bodyPr>
          <a:p>
            <a:r>
              <a:rPr lang="zh-CN" altLang="en-US" sz="3600"/>
              <a:t>状态赋值</a:t>
            </a:r>
            <a:r>
              <a:rPr lang="en-US" altLang="zh-CN" sz="3600"/>
              <a:t> </a:t>
            </a:r>
            <a:endParaRPr lang="en-US" altLang="zh-CN" sz="36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3</a:t>
            </a:r>
            <a:endParaRPr lang="en-US" altLang="zh-CN" smtClean="0">
              <a:effectLst>
                <a:outerShdw blurRad="38100" dist="38100" dir="2700000" algn="tl">
                  <a:srgbClr val="C0C0C0"/>
                </a:outerShdw>
              </a:effectLst>
            </a:endParaRPr>
          </a:p>
        </p:txBody>
      </p:sp>
      <p:sp>
        <p:nvSpPr>
          <p:cNvPr id="3" name="文本框 2"/>
          <p:cNvSpPr txBox="1"/>
          <p:nvPr/>
        </p:nvSpPr>
        <p:spPr>
          <a:xfrm>
            <a:off x="360045" y="803275"/>
            <a:ext cx="2468880" cy="645160"/>
          </a:xfrm>
          <a:prstGeom prst="rect">
            <a:avLst/>
          </a:prstGeom>
          <a:noFill/>
        </p:spPr>
        <p:txBody>
          <a:bodyPr wrap="none" rtlCol="0">
            <a:spAutoFit/>
          </a:bodyPr>
          <a:p>
            <a:r>
              <a:rPr lang="zh-CN" altLang="en-US" sz="3600"/>
              <a:t>状态转移表</a:t>
            </a:r>
            <a:endParaRPr lang="zh-CN" altLang="en-US" sz="3600"/>
          </a:p>
        </p:txBody>
      </p:sp>
      <p:pic>
        <p:nvPicPr>
          <p:cNvPr id="4" name="图片 3" descr="雷鸟灯图6"/>
          <p:cNvPicPr>
            <a:picLocks noChangeAspect="1"/>
          </p:cNvPicPr>
          <p:nvPr/>
        </p:nvPicPr>
        <p:blipFill>
          <a:blip r:embed="rId1"/>
          <a:stretch>
            <a:fillRect/>
          </a:stretch>
        </p:blipFill>
        <p:spPr>
          <a:xfrm>
            <a:off x="16510" y="1450340"/>
            <a:ext cx="9137015" cy="529463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拓展课堂练习</a:t>
            </a:r>
            <a:endParaRPr lang="zh-CN" altLang="en-US"/>
          </a:p>
        </p:txBody>
      </p:sp>
      <p:pic>
        <p:nvPicPr>
          <p:cNvPr id="5" name="图片 4" descr="雷鸟灯图4"/>
          <p:cNvPicPr>
            <a:picLocks noChangeAspect="1"/>
          </p:cNvPicPr>
          <p:nvPr/>
        </p:nvPicPr>
        <p:blipFill>
          <a:blip r:embed="rId1"/>
          <a:stretch>
            <a:fillRect/>
          </a:stretch>
        </p:blipFill>
        <p:spPr>
          <a:xfrm>
            <a:off x="210820" y="862965"/>
            <a:ext cx="2085975" cy="2707640"/>
          </a:xfrm>
          <a:prstGeom prst="rect">
            <a:avLst/>
          </a:prstGeom>
        </p:spPr>
      </p:pic>
      <p:pic>
        <p:nvPicPr>
          <p:cNvPr id="4" name="图片 3"/>
          <p:cNvPicPr>
            <a:picLocks noChangeAspect="1"/>
          </p:cNvPicPr>
          <p:nvPr/>
        </p:nvPicPr>
        <p:blipFill>
          <a:blip r:embed="rId2"/>
          <a:stretch>
            <a:fillRect/>
          </a:stretch>
        </p:blipFill>
        <p:spPr>
          <a:xfrm>
            <a:off x="3639185" y="862965"/>
            <a:ext cx="5285740" cy="4276090"/>
          </a:xfrm>
          <a:prstGeom prst="rect">
            <a:avLst/>
          </a:prstGeom>
        </p:spPr>
      </p:pic>
      <p:pic>
        <p:nvPicPr>
          <p:cNvPr id="6" name="图片 5" descr="雷鸟灯图1"/>
          <p:cNvPicPr>
            <a:picLocks noChangeAspect="1"/>
          </p:cNvPicPr>
          <p:nvPr/>
        </p:nvPicPr>
        <p:blipFill>
          <a:blip r:embed="rId3"/>
          <a:stretch>
            <a:fillRect/>
          </a:stretch>
        </p:blipFill>
        <p:spPr>
          <a:xfrm>
            <a:off x="210820" y="3683000"/>
            <a:ext cx="3079750" cy="2745740"/>
          </a:xfrm>
          <a:prstGeom prst="rect">
            <a:avLst/>
          </a:prstGeom>
        </p:spPr>
      </p:pic>
      <p:sp>
        <p:nvSpPr>
          <p:cNvPr id="8" name="文本框 7"/>
          <p:cNvSpPr txBox="1"/>
          <p:nvPr/>
        </p:nvSpPr>
        <p:spPr>
          <a:xfrm>
            <a:off x="888365" y="4264025"/>
            <a:ext cx="2209800" cy="2030095"/>
          </a:xfrm>
          <a:prstGeom prst="rect">
            <a:avLst/>
          </a:prstGeom>
          <a:solidFill>
            <a:schemeClr val="accent1"/>
          </a:solid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1" nodeType="clickEffect">
                                  <p:stCondLst>
                                    <p:cond delay="0"/>
                                  </p:stCondLst>
                                  <p:childTnLst>
                                    <p:anim calcmode="lin" valueType="num">
                                      <p:cBhvr additive="base">
                                        <p:cTn id="6" dur="5000"/>
                                        <p:tgtEl>
                                          <p:spTgt spid="8"/>
                                        </p:tgtEl>
                                        <p:attrNameLst>
                                          <p:attrName>ppt_x</p:attrName>
                                        </p:attrNameLst>
                                      </p:cBhvr>
                                      <p:tavLst>
                                        <p:tav tm="0">
                                          <p:val>
                                            <p:strVal val="ppt_x"/>
                                          </p:val>
                                        </p:tav>
                                        <p:tav tm="100000">
                                          <p:val>
                                            <p:strVal val="ppt_x"/>
                                          </p:val>
                                        </p:tav>
                                      </p:tavLst>
                                    </p:anim>
                                    <p:anim calcmode="lin" valueType="num">
                                      <p:cBhvr additive="base">
                                        <p:cTn id="7" dur="5000"/>
                                        <p:tgtEl>
                                          <p:spTgt spid="8"/>
                                        </p:tgtEl>
                                        <p:attrNameLst>
                                          <p:attrName>ppt_y</p:attrName>
                                        </p:attrNameLst>
                                      </p:cBhvr>
                                      <p:tavLst>
                                        <p:tav tm="0">
                                          <p:val>
                                            <p:strVal val="ppt_y"/>
                                          </p:val>
                                        </p:tav>
                                        <p:tav tm="100000">
                                          <p:val>
                                            <p:strVal val="1+ppt_h/2"/>
                                          </p:val>
                                        </p:tav>
                                      </p:tavLst>
                                    </p:anim>
                                    <p:set>
                                      <p:cBhvr>
                                        <p:cTn id="8" dur="1" fill="hold">
                                          <p:stCondLst>
                                            <p:cond delay="499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异步时序逻辑电路设计</a:t>
            </a:r>
            <a:endParaRPr lang="zh-CN" altLang="en-US"/>
          </a:p>
        </p:txBody>
      </p:sp>
      <p:sp>
        <p:nvSpPr>
          <p:cNvPr id="3" name="内容占位符 2"/>
          <p:cNvSpPr>
            <a:spLocks noGrp="1"/>
          </p:cNvSpPr>
          <p:nvPr>
            <p:ph idx="1"/>
          </p:nvPr>
        </p:nvSpPr>
        <p:spPr/>
        <p:txBody>
          <a:bodyPr/>
          <a:p>
            <a:r>
              <a:rPr lang="zh-CN" altLang="en-US"/>
              <a:t>需完成同步电路所应该做的各项工作</a:t>
            </a:r>
            <a:endParaRPr lang="zh-CN" altLang="en-US"/>
          </a:p>
          <a:p>
            <a:r>
              <a:rPr lang="zh-CN" altLang="en-US"/>
              <a:t>为每个触发器选定合适的时钟信号</a:t>
            </a:r>
            <a:endParaRPr lang="zh-CN" altLang="en-US"/>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异步时序逻辑电路设计</a:t>
            </a:r>
            <a:endParaRPr lang="zh-CN" altLang="en-US"/>
          </a:p>
        </p:txBody>
      </p:sp>
      <p:graphicFrame>
        <p:nvGraphicFramePr>
          <p:cNvPr id="5" name="对象 4"/>
          <p:cNvGraphicFramePr/>
          <p:nvPr/>
        </p:nvGraphicFramePr>
        <p:xfrm>
          <a:off x="687705" y="813435"/>
          <a:ext cx="6215380" cy="2592705"/>
        </p:xfrm>
        <a:graphic>
          <a:graphicData uri="http://schemas.openxmlformats.org/presentationml/2006/ole">
            <mc:AlternateContent xmlns:mc="http://schemas.openxmlformats.org/markup-compatibility/2006">
              <mc:Choice xmlns:v="urn:schemas-microsoft-com:vml" Requires="v">
                <p:oleObj spid="_x0000_s6" name="" r:id="rId1" imgW="6210300" imgH="2590800" progId="Paint.Picture">
                  <p:embed/>
                </p:oleObj>
              </mc:Choice>
              <mc:Fallback>
                <p:oleObj name="" r:id="rId1" imgW="6210300" imgH="2590800" progId="Paint.Picture">
                  <p:embed/>
                  <p:pic>
                    <p:nvPicPr>
                      <p:cNvPr id="0" name="图片 5"/>
                      <p:cNvPicPr/>
                      <p:nvPr/>
                    </p:nvPicPr>
                    <p:blipFill>
                      <a:blip r:embed="rId2"/>
                      <a:stretch>
                        <a:fillRect/>
                      </a:stretch>
                    </p:blipFill>
                    <p:spPr>
                      <a:xfrm>
                        <a:off x="687705" y="813435"/>
                        <a:ext cx="6215380" cy="2592705"/>
                      </a:xfrm>
                      <a:prstGeom prst="rect">
                        <a:avLst/>
                      </a:prstGeom>
                    </p:spPr>
                  </p:pic>
                </p:oleObj>
              </mc:Fallback>
            </mc:AlternateContent>
          </a:graphicData>
        </a:graphic>
      </p:graphicFrame>
      <p:graphicFrame>
        <p:nvGraphicFramePr>
          <p:cNvPr id="7" name="对象 6"/>
          <p:cNvGraphicFramePr/>
          <p:nvPr/>
        </p:nvGraphicFramePr>
        <p:xfrm>
          <a:off x="687705" y="3557270"/>
          <a:ext cx="6110605" cy="2869565"/>
        </p:xfrm>
        <a:graphic>
          <a:graphicData uri="http://schemas.openxmlformats.org/presentationml/2006/ole">
            <mc:AlternateContent xmlns:mc="http://schemas.openxmlformats.org/markup-compatibility/2006">
              <mc:Choice xmlns:v="urn:schemas-microsoft-com:vml" Requires="v">
                <p:oleObj spid="_x0000_s8" name="" r:id="rId3" imgW="6105525" imgH="2867025" progId="Paint.Picture">
                  <p:embed/>
                </p:oleObj>
              </mc:Choice>
              <mc:Fallback>
                <p:oleObj name="" r:id="rId3" imgW="6105525" imgH="2867025" progId="Paint.Picture">
                  <p:embed/>
                  <p:pic>
                    <p:nvPicPr>
                      <p:cNvPr id="0" name="图片 7"/>
                      <p:cNvPicPr/>
                      <p:nvPr/>
                    </p:nvPicPr>
                    <p:blipFill>
                      <a:blip r:embed="rId4"/>
                      <a:stretch>
                        <a:fillRect/>
                      </a:stretch>
                    </p:blipFill>
                    <p:spPr>
                      <a:xfrm>
                        <a:off x="687705" y="3557270"/>
                        <a:ext cx="6110605" cy="2869565"/>
                      </a:xfrm>
                      <a:prstGeom prst="rect">
                        <a:avLst/>
                      </a:prstGeom>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异步时序逻辑电路设计</a:t>
            </a:r>
            <a:endParaRPr lang="zh-CN" altLang="en-US"/>
          </a:p>
        </p:txBody>
      </p:sp>
      <p:graphicFrame>
        <p:nvGraphicFramePr>
          <p:cNvPr id="6" name="对象 5"/>
          <p:cNvGraphicFramePr/>
          <p:nvPr/>
        </p:nvGraphicFramePr>
        <p:xfrm>
          <a:off x="457200" y="933450"/>
          <a:ext cx="4098925" cy="3070860"/>
        </p:xfrm>
        <a:graphic>
          <a:graphicData uri="http://schemas.openxmlformats.org/presentationml/2006/ole">
            <mc:AlternateContent xmlns:mc="http://schemas.openxmlformats.org/markup-compatibility/2006">
              <mc:Choice xmlns:v="urn:schemas-microsoft-com:vml" Requires="v">
                <p:oleObj spid="_x0000_s7" name="" r:id="rId1" imgW="3371850" imgH="2647950" progId="Paint.Picture">
                  <p:embed/>
                </p:oleObj>
              </mc:Choice>
              <mc:Fallback>
                <p:oleObj name="" r:id="rId1" imgW="3371850" imgH="2647950" progId="Paint.Picture">
                  <p:embed/>
                  <p:pic>
                    <p:nvPicPr>
                      <p:cNvPr id="0" name="图片 6"/>
                      <p:cNvPicPr/>
                      <p:nvPr/>
                    </p:nvPicPr>
                    <p:blipFill>
                      <a:blip r:embed="rId2"/>
                      <a:stretch>
                        <a:fillRect/>
                      </a:stretch>
                    </p:blipFill>
                    <p:spPr>
                      <a:xfrm>
                        <a:off x="457200" y="933450"/>
                        <a:ext cx="4098925" cy="3070860"/>
                      </a:xfrm>
                      <a:prstGeom prst="rect">
                        <a:avLst/>
                      </a:prstGeom>
                    </p:spPr>
                  </p:pic>
                </p:oleObj>
              </mc:Fallback>
            </mc:AlternateContent>
          </a:graphicData>
        </a:graphic>
      </p:graphicFrame>
      <p:graphicFrame>
        <p:nvGraphicFramePr>
          <p:cNvPr id="8" name="对象 7"/>
          <p:cNvGraphicFramePr/>
          <p:nvPr/>
        </p:nvGraphicFramePr>
        <p:xfrm>
          <a:off x="4179570" y="1960245"/>
          <a:ext cx="4232910" cy="3622040"/>
        </p:xfrm>
        <a:graphic>
          <a:graphicData uri="http://schemas.openxmlformats.org/presentationml/2006/ole">
            <mc:AlternateContent xmlns:mc="http://schemas.openxmlformats.org/markup-compatibility/2006">
              <mc:Choice xmlns:v="urn:schemas-microsoft-com:vml" Requires="v">
                <p:oleObj spid="_x0000_s9" name="" r:id="rId3" imgW="4229100" imgH="3619500" progId="Paint.Picture">
                  <p:embed/>
                </p:oleObj>
              </mc:Choice>
              <mc:Fallback>
                <p:oleObj name="" r:id="rId3" imgW="4229100" imgH="3619500" progId="Paint.Picture">
                  <p:embed/>
                  <p:pic>
                    <p:nvPicPr>
                      <p:cNvPr id="0" name="图片 8"/>
                      <p:cNvPicPr/>
                      <p:nvPr/>
                    </p:nvPicPr>
                    <p:blipFill>
                      <a:blip r:embed="rId4"/>
                      <a:stretch>
                        <a:fillRect/>
                      </a:stretch>
                    </p:blipFill>
                    <p:spPr>
                      <a:xfrm>
                        <a:off x="4179570" y="1960245"/>
                        <a:ext cx="4232910" cy="3622040"/>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849630" y="953135"/>
          <a:ext cx="6233795" cy="4201160"/>
        </p:xfrm>
        <a:graphic>
          <a:graphicData uri="http://schemas.openxmlformats.org/presentationml/2006/ole">
            <mc:AlternateContent xmlns:mc="http://schemas.openxmlformats.org/markup-compatibility/2006">
              <mc:Choice xmlns:v="urn:schemas-microsoft-com:vml" Requires="v">
                <p:oleObj spid="_x0000_s5" name="" r:id="rId1" imgW="5019675" imgH="3448050" progId="Paint.Picture">
                  <p:embed/>
                </p:oleObj>
              </mc:Choice>
              <mc:Fallback>
                <p:oleObj name="" r:id="rId1" imgW="5019675" imgH="3448050" progId="Paint.Picture">
                  <p:embed/>
                  <p:pic>
                    <p:nvPicPr>
                      <p:cNvPr id="0" name="图片 4"/>
                      <p:cNvPicPr/>
                      <p:nvPr/>
                    </p:nvPicPr>
                    <p:blipFill>
                      <a:blip r:embed="rId2"/>
                      <a:stretch>
                        <a:fillRect/>
                      </a:stretch>
                    </p:blipFill>
                    <p:spPr>
                      <a:xfrm>
                        <a:off x="849630" y="953135"/>
                        <a:ext cx="6233795" cy="4201160"/>
                      </a:xfrm>
                      <a:prstGeom prst="rect">
                        <a:avLst/>
                      </a:prstGeom>
                    </p:spPr>
                  </p:pic>
                </p:oleObj>
              </mc:Fallback>
            </mc:AlternateContent>
          </a:graphicData>
        </a:graphic>
      </p:graphicFrame>
      <p:sp>
        <p:nvSpPr>
          <p:cNvPr id="6" name="标题 5"/>
          <p:cNvSpPr>
            <a:spLocks noGrp="1"/>
          </p:cNvSpPr>
          <p:nvPr>
            <p:ph type="title"/>
          </p:nvPr>
        </p:nvSpPr>
        <p:spPr/>
        <p:txBody>
          <a:bodyPr/>
          <a:p>
            <a:r>
              <a:rPr lang="zh-CN" altLang="en-US"/>
              <a:t>异步时序逻辑电路设计</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sym typeface="+mn-ea"/>
              </a:rPr>
              <a:t>基于</a:t>
            </a:r>
            <a:r>
              <a:rPr lang="en-US" altLang="zh-CN"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sym typeface="+mn-ea"/>
              </a:rPr>
              <a:t>SSIC</a:t>
            </a:r>
            <a:r>
              <a:rPr lang="zh-CN" altLang="en-US" smtClean="0">
                <a:effectLst>
                  <a:outerShdw blurRad="38100" dist="38100" dir="2700000" algn="tl">
                    <a:srgbClr val="C0C0C0"/>
                  </a:outerShdw>
                </a:effectLst>
                <a:sym typeface="+mn-ea"/>
              </a:rPr>
              <a:t>时序逻辑电路设计</a:t>
            </a:r>
            <a:endParaRPr lang="zh-CN" altLang="en-US"/>
          </a:p>
        </p:txBody>
      </p:sp>
      <p:graphicFrame>
        <p:nvGraphicFramePr>
          <p:cNvPr id="4" name="对象 3"/>
          <p:cNvGraphicFramePr/>
          <p:nvPr/>
        </p:nvGraphicFramePr>
        <p:xfrm>
          <a:off x="1240790" y="904240"/>
          <a:ext cx="6663055" cy="2726055"/>
        </p:xfrm>
        <a:graphic>
          <a:graphicData uri="http://schemas.openxmlformats.org/presentationml/2006/ole">
            <mc:AlternateContent xmlns:mc="http://schemas.openxmlformats.org/markup-compatibility/2006">
              <mc:Choice xmlns:v="urn:schemas-microsoft-com:vml" Requires="v">
                <p:oleObj spid="_x0000_s5" name="" r:id="rId1" imgW="6657975" imgH="2724150" progId="Paint.Picture">
                  <p:embed/>
                </p:oleObj>
              </mc:Choice>
              <mc:Fallback>
                <p:oleObj name="" r:id="rId1" imgW="6657975" imgH="2724150" progId="Paint.Picture">
                  <p:embed/>
                  <p:pic>
                    <p:nvPicPr>
                      <p:cNvPr id="0" name="图片 4"/>
                      <p:cNvPicPr/>
                      <p:nvPr/>
                    </p:nvPicPr>
                    <p:blipFill>
                      <a:blip r:embed="rId2"/>
                      <a:stretch>
                        <a:fillRect/>
                      </a:stretch>
                    </p:blipFill>
                    <p:spPr>
                      <a:xfrm>
                        <a:off x="1240790" y="904240"/>
                        <a:ext cx="6663055" cy="2726055"/>
                      </a:xfrm>
                      <a:prstGeom prst="rect">
                        <a:avLst/>
                      </a:prstGeom>
                    </p:spPr>
                  </p:pic>
                </p:oleObj>
              </mc:Fallback>
            </mc:AlternateContent>
          </a:graphicData>
        </a:graphic>
      </p:graphicFrame>
      <p:graphicFrame>
        <p:nvGraphicFramePr>
          <p:cNvPr id="6" name="对象 5"/>
          <p:cNvGraphicFramePr/>
          <p:nvPr/>
        </p:nvGraphicFramePr>
        <p:xfrm>
          <a:off x="1240790" y="3781425"/>
          <a:ext cx="6739255" cy="2602230"/>
        </p:xfrm>
        <a:graphic>
          <a:graphicData uri="http://schemas.openxmlformats.org/presentationml/2006/ole">
            <mc:AlternateContent xmlns:mc="http://schemas.openxmlformats.org/markup-compatibility/2006">
              <mc:Choice xmlns:v="urn:schemas-microsoft-com:vml" Requires="v">
                <p:oleObj spid="_x0000_s7" name="" r:id="rId3" imgW="6734175" imgH="2600325" progId="Paint.Picture">
                  <p:embed/>
                </p:oleObj>
              </mc:Choice>
              <mc:Fallback>
                <p:oleObj name="" r:id="rId3" imgW="6734175" imgH="2600325" progId="Paint.Picture">
                  <p:embed/>
                  <p:pic>
                    <p:nvPicPr>
                      <p:cNvPr id="0" name="图片 6"/>
                      <p:cNvPicPr/>
                      <p:nvPr/>
                    </p:nvPicPr>
                    <p:blipFill>
                      <a:blip r:embed="rId4"/>
                      <a:stretch>
                        <a:fillRect/>
                      </a:stretch>
                    </p:blipFill>
                    <p:spPr>
                      <a:xfrm>
                        <a:off x="1240790" y="3781425"/>
                        <a:ext cx="6739255" cy="2602230"/>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异步时序逻辑电路设计</a:t>
            </a:r>
            <a:endParaRPr lang="zh-CN" altLang="en-US"/>
          </a:p>
        </p:txBody>
      </p:sp>
      <p:graphicFrame>
        <p:nvGraphicFramePr>
          <p:cNvPr id="2" name="对象 1"/>
          <p:cNvGraphicFramePr/>
          <p:nvPr/>
        </p:nvGraphicFramePr>
        <p:xfrm>
          <a:off x="728980" y="993140"/>
          <a:ext cx="5948045" cy="3107690"/>
        </p:xfrm>
        <a:graphic>
          <a:graphicData uri="http://schemas.openxmlformats.org/presentationml/2006/ole">
            <mc:AlternateContent xmlns:mc="http://schemas.openxmlformats.org/markup-compatibility/2006">
              <mc:Choice xmlns:v="urn:schemas-microsoft-com:vml" Requires="v">
                <p:oleObj spid="_x0000_s3" name="" r:id="rId1" imgW="5943600" imgH="3105150" progId="Paint.Picture">
                  <p:embed/>
                </p:oleObj>
              </mc:Choice>
              <mc:Fallback>
                <p:oleObj name="" r:id="rId1" imgW="5943600" imgH="3105150" progId="Paint.Picture">
                  <p:embed/>
                  <p:pic>
                    <p:nvPicPr>
                      <p:cNvPr id="0" name="图片 2"/>
                      <p:cNvPicPr/>
                      <p:nvPr/>
                    </p:nvPicPr>
                    <p:blipFill>
                      <a:blip r:embed="rId2"/>
                      <a:stretch>
                        <a:fillRect/>
                      </a:stretch>
                    </p:blipFill>
                    <p:spPr>
                      <a:xfrm>
                        <a:off x="728980" y="993140"/>
                        <a:ext cx="5948045" cy="3107690"/>
                      </a:xfrm>
                      <a:prstGeom prst="rect">
                        <a:avLst/>
                      </a:prstGeom>
                    </p:spPr>
                  </p:pic>
                </p:oleObj>
              </mc:Fallback>
            </mc:AlternateContent>
          </a:graphicData>
        </a:graphic>
      </p:graphicFrame>
      <p:graphicFrame>
        <p:nvGraphicFramePr>
          <p:cNvPr id="7" name="对象 6"/>
          <p:cNvGraphicFramePr/>
          <p:nvPr/>
        </p:nvGraphicFramePr>
        <p:xfrm>
          <a:off x="569595" y="4315460"/>
          <a:ext cx="8239760" cy="2066925"/>
        </p:xfrm>
        <a:graphic>
          <a:graphicData uri="http://schemas.openxmlformats.org/presentationml/2006/ole">
            <mc:AlternateContent xmlns:mc="http://schemas.openxmlformats.org/markup-compatibility/2006">
              <mc:Choice xmlns:v="urn:schemas-microsoft-com:vml" Requires="v">
                <p:oleObj spid="_x0000_s8" name="" r:id="rId3" imgW="9810750" imgH="3486150" progId="Paint.Picture">
                  <p:embed/>
                </p:oleObj>
              </mc:Choice>
              <mc:Fallback>
                <p:oleObj name="" r:id="rId3" imgW="9810750" imgH="3486150" progId="Paint.Picture">
                  <p:embed/>
                  <p:pic>
                    <p:nvPicPr>
                      <p:cNvPr id="0" name="图片 7"/>
                      <p:cNvPicPr/>
                      <p:nvPr/>
                    </p:nvPicPr>
                    <p:blipFill>
                      <a:blip r:embed="rId4"/>
                      <a:stretch>
                        <a:fillRect/>
                      </a:stretch>
                    </p:blipFill>
                    <p:spPr>
                      <a:xfrm>
                        <a:off x="569595" y="4315460"/>
                        <a:ext cx="8239760" cy="2066925"/>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2800"/>
              <a:t>工作频率范围相对较窄，即工作频率不宜过高</a:t>
            </a:r>
            <a:endParaRPr lang="zh-CN" altLang="en-US" sz="2800"/>
          </a:p>
          <a:p>
            <a:endParaRPr lang="zh-CN" altLang="en-US" sz="2800"/>
          </a:p>
          <a:p>
            <a:r>
              <a:rPr lang="zh-CN" altLang="en-US" sz="2800"/>
              <a:t>工作不稳定，容易产生竞争</a:t>
            </a:r>
            <a:r>
              <a:rPr lang="en-US" altLang="zh-CN" sz="2800"/>
              <a:t>-</a:t>
            </a:r>
            <a:r>
              <a:rPr lang="zh-CN" altLang="en-US" sz="2800"/>
              <a:t>冒险</a:t>
            </a:r>
            <a:endParaRPr lang="zh-CN" altLang="en-US" sz="2800"/>
          </a:p>
          <a:p>
            <a:endParaRPr lang="zh-CN" altLang="en-US" sz="2800"/>
          </a:p>
          <a:p>
            <a:r>
              <a:rPr lang="zh-CN" altLang="en-US" sz="2800"/>
              <a:t>所设计的电路一般较同步时序逻辑电路简单</a:t>
            </a:r>
            <a:endParaRPr lang="zh-CN" altLang="en-US" sz="2800"/>
          </a:p>
        </p:txBody>
      </p:sp>
      <p:sp>
        <p:nvSpPr>
          <p:cNvPr id="6" name="标题 5"/>
          <p:cNvSpPr>
            <a:spLocks noGrp="1"/>
          </p:cNvSpPr>
          <p:nvPr>
            <p:ph type="title"/>
          </p:nvPr>
        </p:nvSpPr>
        <p:spPr/>
        <p:txBody>
          <a:bodyPr/>
          <a:p>
            <a:r>
              <a:rPr lang="zh-CN" altLang="en-US"/>
              <a:t>异步时序逻辑电路的特点</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自启动设计</a:t>
            </a:r>
            <a:endParaRPr lang="zh-CN" altLang="en-US"/>
          </a:p>
        </p:txBody>
      </p:sp>
      <p:graphicFrame>
        <p:nvGraphicFramePr>
          <p:cNvPr id="3" name="对象 2"/>
          <p:cNvGraphicFramePr/>
          <p:nvPr/>
        </p:nvGraphicFramePr>
        <p:xfrm>
          <a:off x="457200" y="944245"/>
          <a:ext cx="7602855" cy="3138805"/>
        </p:xfrm>
        <a:graphic>
          <a:graphicData uri="http://schemas.openxmlformats.org/presentationml/2006/ole">
            <mc:AlternateContent xmlns:mc="http://schemas.openxmlformats.org/markup-compatibility/2006">
              <mc:Choice xmlns:v="urn:schemas-microsoft-com:vml" Requires="v">
                <p:oleObj spid="_x0000_s6" name="" r:id="rId1" imgW="6953250" imgH="2676525" progId="Paint.Picture">
                  <p:embed/>
                </p:oleObj>
              </mc:Choice>
              <mc:Fallback>
                <p:oleObj name="" r:id="rId1" imgW="6953250" imgH="2676525" progId="Paint.Picture">
                  <p:embed/>
                  <p:pic>
                    <p:nvPicPr>
                      <p:cNvPr id="0" name="图片 5"/>
                      <p:cNvPicPr/>
                      <p:nvPr/>
                    </p:nvPicPr>
                    <p:blipFill>
                      <a:blip r:embed="rId2"/>
                      <a:stretch>
                        <a:fillRect/>
                      </a:stretch>
                    </p:blipFill>
                    <p:spPr>
                      <a:xfrm>
                        <a:off x="457200" y="944245"/>
                        <a:ext cx="7602855" cy="3138805"/>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自启动设计</a:t>
            </a:r>
            <a:endParaRPr lang="zh-CN" altLang="en-US"/>
          </a:p>
        </p:txBody>
      </p:sp>
      <p:graphicFrame>
        <p:nvGraphicFramePr>
          <p:cNvPr id="3" name="对象 2"/>
          <p:cNvGraphicFramePr/>
          <p:nvPr/>
        </p:nvGraphicFramePr>
        <p:xfrm>
          <a:off x="457200" y="914400"/>
          <a:ext cx="8228965" cy="4961890"/>
        </p:xfrm>
        <a:graphic>
          <a:graphicData uri="http://schemas.openxmlformats.org/presentationml/2006/ole">
            <mc:AlternateContent xmlns:mc="http://schemas.openxmlformats.org/markup-compatibility/2006">
              <mc:Choice xmlns:v="urn:schemas-microsoft-com:vml" Requires="v">
                <p:oleObj spid="_x0000_s6" name="" r:id="rId1" imgW="6276975" imgH="3524250" progId="Paint.Picture">
                  <p:embed/>
                </p:oleObj>
              </mc:Choice>
              <mc:Fallback>
                <p:oleObj name="" r:id="rId1" imgW="6276975" imgH="3524250" progId="Paint.Picture">
                  <p:embed/>
                  <p:pic>
                    <p:nvPicPr>
                      <p:cNvPr id="0" name="图片 5"/>
                      <p:cNvPicPr/>
                      <p:nvPr/>
                    </p:nvPicPr>
                    <p:blipFill>
                      <a:blip r:embed="rId2"/>
                      <a:stretch>
                        <a:fillRect/>
                      </a:stretch>
                    </p:blipFill>
                    <p:spPr>
                      <a:xfrm>
                        <a:off x="457200" y="914400"/>
                        <a:ext cx="8228965" cy="4961890"/>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自启动设计</a:t>
            </a:r>
            <a:endParaRPr lang="zh-CN" altLang="en-US"/>
          </a:p>
        </p:txBody>
      </p:sp>
      <p:graphicFrame>
        <p:nvGraphicFramePr>
          <p:cNvPr id="3" name="对象 2"/>
          <p:cNvGraphicFramePr/>
          <p:nvPr/>
        </p:nvGraphicFramePr>
        <p:xfrm>
          <a:off x="457200" y="1119505"/>
          <a:ext cx="8230235" cy="5144135"/>
        </p:xfrm>
        <a:graphic>
          <a:graphicData uri="http://schemas.openxmlformats.org/presentationml/2006/ole">
            <mc:AlternateContent xmlns:mc="http://schemas.openxmlformats.org/markup-compatibility/2006">
              <mc:Choice xmlns:v="urn:schemas-microsoft-com:vml" Requires="v">
                <p:oleObj spid="_x0000_s6" name="" r:id="rId1" imgW="6362700" imgH="3457575" progId="Paint.Picture">
                  <p:embed/>
                </p:oleObj>
              </mc:Choice>
              <mc:Fallback>
                <p:oleObj name="" r:id="rId1" imgW="6362700" imgH="3457575" progId="Paint.Picture">
                  <p:embed/>
                  <p:pic>
                    <p:nvPicPr>
                      <p:cNvPr id="0" name="图片 5"/>
                      <p:cNvPicPr/>
                      <p:nvPr/>
                    </p:nvPicPr>
                    <p:blipFill>
                      <a:blip r:embed="rId2"/>
                      <a:stretch>
                        <a:fillRect/>
                      </a:stretch>
                    </p:blipFill>
                    <p:spPr>
                      <a:xfrm>
                        <a:off x="457200" y="1119505"/>
                        <a:ext cx="8230235" cy="5144135"/>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自启动设计</a:t>
            </a:r>
            <a:endParaRPr lang="zh-CN" altLang="en-US"/>
          </a:p>
        </p:txBody>
      </p:sp>
      <p:graphicFrame>
        <p:nvGraphicFramePr>
          <p:cNvPr id="4" name="对象 3"/>
          <p:cNvGraphicFramePr/>
          <p:nvPr/>
        </p:nvGraphicFramePr>
        <p:xfrm>
          <a:off x="457835" y="871220"/>
          <a:ext cx="8317230" cy="5457190"/>
        </p:xfrm>
        <a:graphic>
          <a:graphicData uri="http://schemas.openxmlformats.org/presentationml/2006/ole">
            <mc:AlternateContent xmlns:mc="http://schemas.openxmlformats.org/markup-compatibility/2006">
              <mc:Choice xmlns:v="urn:schemas-microsoft-com:vml" Requires="v">
                <p:oleObj spid="_x0000_s5" name="" r:id="rId1" imgW="6057900" imgH="3533775" progId="Paint.Picture">
                  <p:embed/>
                </p:oleObj>
              </mc:Choice>
              <mc:Fallback>
                <p:oleObj name="" r:id="rId1" imgW="6057900" imgH="3533775" progId="Paint.Picture">
                  <p:embed/>
                  <p:pic>
                    <p:nvPicPr>
                      <p:cNvPr id="0" name="图片 4"/>
                      <p:cNvPicPr/>
                      <p:nvPr/>
                    </p:nvPicPr>
                    <p:blipFill>
                      <a:blip r:embed="rId2"/>
                      <a:stretch>
                        <a:fillRect/>
                      </a:stretch>
                    </p:blipFill>
                    <p:spPr>
                      <a:xfrm>
                        <a:off x="457835" y="871220"/>
                        <a:ext cx="8317230" cy="5457190"/>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自启动设计</a:t>
            </a:r>
            <a:endParaRPr lang="zh-CN" altLang="en-US"/>
          </a:p>
        </p:txBody>
      </p:sp>
      <p:graphicFrame>
        <p:nvGraphicFramePr>
          <p:cNvPr id="6" name="对象 5"/>
          <p:cNvGraphicFramePr/>
          <p:nvPr/>
        </p:nvGraphicFramePr>
        <p:xfrm>
          <a:off x="457200" y="1131570"/>
          <a:ext cx="8129905" cy="5041900"/>
        </p:xfrm>
        <a:graphic>
          <a:graphicData uri="http://schemas.openxmlformats.org/presentationml/2006/ole">
            <mc:AlternateContent xmlns:mc="http://schemas.openxmlformats.org/markup-compatibility/2006">
              <mc:Choice xmlns:v="urn:schemas-microsoft-com:vml" Requires="v">
                <p:oleObj spid="_x0000_s7" name="" r:id="rId1" imgW="6315075" imgH="3486150" progId="Paint.Picture">
                  <p:embed/>
                </p:oleObj>
              </mc:Choice>
              <mc:Fallback>
                <p:oleObj name="" r:id="rId1" imgW="6315075" imgH="3486150" progId="Paint.Picture">
                  <p:embed/>
                  <p:pic>
                    <p:nvPicPr>
                      <p:cNvPr id="0" name="图片 6"/>
                      <p:cNvPicPr/>
                      <p:nvPr/>
                    </p:nvPicPr>
                    <p:blipFill>
                      <a:blip r:embed="rId2"/>
                      <a:stretch>
                        <a:fillRect/>
                      </a:stretch>
                    </p:blipFill>
                    <p:spPr>
                      <a:xfrm>
                        <a:off x="457200" y="1131570"/>
                        <a:ext cx="8129905" cy="5041900"/>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a:t>基于</a:t>
            </a:r>
            <a:r>
              <a:rPr lang="en-US" altLang="zh-CN"/>
              <a:t>SSIC</a:t>
            </a:r>
            <a:r>
              <a:rPr lang="zh-CN" altLang="en-US"/>
              <a:t>设计时序逻辑电路时，自启动检查可在确定电路的次态方程后，借助次态卡诺图来预先进行，如果电路无法自启动，即可通过修改逻辑设计的方法来解决。</a:t>
            </a:r>
            <a:endParaRPr lang="zh-CN" altLang="en-US"/>
          </a:p>
          <a:p>
            <a:pPr marL="0" indent="0">
              <a:buNone/>
            </a:pPr>
            <a:endParaRPr lang="zh-CN" altLang="en-US"/>
          </a:p>
          <a:p>
            <a:pPr marL="0" indent="0">
              <a:buNone/>
            </a:pPr>
            <a:r>
              <a:rPr lang="zh-CN" altLang="en-US"/>
              <a:t>当所设计的电路无法自启动时，也可通过设置触发器的直接复位、置位端来直接为电路设置有效的初态。</a:t>
            </a:r>
            <a:endParaRPr lang="zh-CN" altLang="en-US"/>
          </a:p>
        </p:txBody>
      </p:sp>
      <p:sp>
        <p:nvSpPr>
          <p:cNvPr id="4" name="标题 3"/>
          <p:cNvSpPr>
            <a:spLocks noGrp="1"/>
          </p:cNvSpPr>
          <p:nvPr>
            <p:ph type="title"/>
          </p:nvPr>
        </p:nvSpPr>
        <p:spPr/>
        <p:txBody>
          <a:bodyPr/>
          <a:p>
            <a:r>
              <a:rPr lang="zh-CN" altLang="en-US"/>
              <a:t>自启动设计</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数字逻辑 第六章 作业</a:t>
            </a:r>
            <a:endParaRPr lang="zh-CN" altLang="en-US"/>
          </a:p>
        </p:txBody>
      </p:sp>
      <p:sp>
        <p:nvSpPr>
          <p:cNvPr id="3" name="内容占位符 2"/>
          <p:cNvSpPr>
            <a:spLocks noGrp="1"/>
          </p:cNvSpPr>
          <p:nvPr>
            <p:ph idx="1"/>
          </p:nvPr>
        </p:nvSpPr>
        <p:spPr>
          <a:xfrm>
            <a:off x="457200" y="908050"/>
            <a:ext cx="8229600" cy="3057525"/>
          </a:xfrm>
        </p:spPr>
        <p:txBody>
          <a:bodyPr/>
          <a:p>
            <a:r>
              <a:rPr lang="zh-CN" altLang="en-US"/>
              <a:t>基于</a:t>
            </a:r>
            <a:r>
              <a:rPr lang="en-US" altLang="zh-CN"/>
              <a:t>SSIC</a:t>
            </a:r>
            <a:r>
              <a:rPr lang="zh-CN" altLang="en-US"/>
              <a:t>时序电路分析   </a:t>
            </a:r>
            <a:r>
              <a:rPr lang="en-US" altLang="zh-CN"/>
              <a:t>P.341 </a:t>
            </a:r>
            <a:r>
              <a:rPr lang="zh-CN" altLang="en-US"/>
              <a:t>题</a:t>
            </a:r>
            <a:r>
              <a:rPr lang="en-US" altLang="zh-CN"/>
              <a:t>6.5</a:t>
            </a:r>
            <a:endParaRPr lang="en-US" altLang="zh-CN"/>
          </a:p>
          <a:p>
            <a:r>
              <a:rPr lang="zh-CN" altLang="en-US"/>
              <a:t>基于</a:t>
            </a:r>
            <a:r>
              <a:rPr lang="en-US" altLang="zh-CN"/>
              <a:t>MSIC</a:t>
            </a:r>
            <a:r>
              <a:rPr lang="zh-CN" altLang="en-US">
                <a:sym typeface="+mn-ea"/>
              </a:rPr>
              <a:t>时序电路分析   </a:t>
            </a:r>
            <a:r>
              <a:rPr lang="en-US" altLang="zh-CN">
                <a:sym typeface="+mn-ea"/>
              </a:rPr>
              <a:t>P.343 </a:t>
            </a:r>
            <a:r>
              <a:rPr lang="zh-CN" altLang="en-US">
                <a:sym typeface="+mn-ea"/>
              </a:rPr>
              <a:t>题</a:t>
            </a:r>
            <a:r>
              <a:rPr lang="en-US" altLang="zh-CN">
                <a:sym typeface="+mn-ea"/>
              </a:rPr>
              <a:t>6.12</a:t>
            </a:r>
            <a:endParaRPr lang="en-US" altLang="zh-CN">
              <a:sym typeface="+mn-ea"/>
            </a:endParaRPr>
          </a:p>
          <a:p>
            <a:endParaRPr lang="zh-CN" altLang="en-US"/>
          </a:p>
          <a:p>
            <a:r>
              <a:rPr lang="zh-CN" altLang="en-US">
                <a:sym typeface="+mn-ea"/>
              </a:rPr>
              <a:t>基于</a:t>
            </a:r>
            <a:r>
              <a:rPr lang="en-US" altLang="zh-CN">
                <a:sym typeface="+mn-ea"/>
              </a:rPr>
              <a:t>MSIC</a:t>
            </a:r>
            <a:r>
              <a:rPr lang="zh-CN" altLang="en-US">
                <a:sym typeface="+mn-ea"/>
              </a:rPr>
              <a:t>时序电路设计   </a:t>
            </a:r>
            <a:r>
              <a:rPr lang="en-US" altLang="zh-CN">
                <a:sym typeface="+mn-ea"/>
              </a:rPr>
              <a:t>P.345 </a:t>
            </a:r>
            <a:r>
              <a:rPr lang="zh-CN" altLang="en-US">
                <a:sym typeface="+mn-ea"/>
              </a:rPr>
              <a:t>题</a:t>
            </a:r>
            <a:r>
              <a:rPr lang="en-US" altLang="zh-CN">
                <a:sym typeface="+mn-ea"/>
              </a:rPr>
              <a:t>6.21</a:t>
            </a:r>
            <a:endParaRPr lang="en-US" altLang="zh-CN">
              <a:sym typeface="+mn-ea"/>
            </a:endParaRPr>
          </a:p>
          <a:p>
            <a:r>
              <a:rPr lang="zh-CN" altLang="en-US">
                <a:sym typeface="+mn-ea"/>
              </a:rPr>
              <a:t>基于</a:t>
            </a:r>
            <a:r>
              <a:rPr lang="en-US" altLang="zh-CN">
                <a:sym typeface="+mn-ea"/>
              </a:rPr>
              <a:t>SSIC</a:t>
            </a:r>
            <a:r>
              <a:rPr lang="zh-CN" altLang="en-US">
                <a:sym typeface="+mn-ea"/>
              </a:rPr>
              <a:t>时序电路设计   </a:t>
            </a:r>
            <a:r>
              <a:rPr lang="en-US" altLang="zh-CN">
                <a:sym typeface="+mn-ea"/>
              </a:rPr>
              <a:t>P.347 </a:t>
            </a:r>
            <a:r>
              <a:rPr lang="zh-CN" altLang="en-US">
                <a:sym typeface="+mn-ea"/>
              </a:rPr>
              <a:t>题</a:t>
            </a:r>
            <a:r>
              <a:rPr lang="en-US" altLang="zh-CN">
                <a:sym typeface="+mn-ea"/>
              </a:rPr>
              <a:t>6.31</a:t>
            </a:r>
            <a:endParaRPr lang="en-US" altLang="zh-CN">
              <a:sym typeface="+mn-ea"/>
            </a:endParaRPr>
          </a:p>
          <a:p>
            <a:endParaRPr lang="en-US" altLang="zh-CN">
              <a:sym typeface="+mn-ea"/>
            </a:endParaRPr>
          </a:p>
          <a:p>
            <a:endParaRPr lang="zh-CN" altLang="en-US"/>
          </a:p>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idx="1"/>
          </p:nvPr>
        </p:nvSpPr>
        <p:spPr>
          <a:xfrm>
            <a:off x="427355" y="167640"/>
            <a:ext cx="8137525" cy="1201420"/>
          </a:xfrm>
        </p:spPr>
        <p:txBody>
          <a:bodyPr/>
          <a:lstStyle/>
          <a:p>
            <a:pPr>
              <a:buFontTx/>
              <a:buNone/>
            </a:pPr>
            <a:r>
              <a:rPr lang="zh-CN" altLang="en-US" smtClean="0">
                <a:effectLst>
                  <a:outerShdw blurRad="38100" dist="38100" dir="2700000" algn="tl">
                    <a:srgbClr val="C0C0C0"/>
                  </a:outerShdw>
                </a:effectLst>
              </a:rPr>
              <a:t>四、移位寄存器型计数器</a:t>
            </a:r>
            <a:endParaRPr lang="en-US" altLang="zh-CN" smtClean="0">
              <a:effectLst>
                <a:outerShdw blurRad="38100" dist="38100" dir="2700000" algn="tl">
                  <a:srgbClr val="C0C0C0"/>
                </a:outerShdw>
              </a:effectLst>
            </a:endParaRPr>
          </a:p>
          <a:p>
            <a:pPr>
              <a:buFontTx/>
              <a:buNone/>
            </a:pPr>
            <a:r>
              <a:rPr lang="en-US" altLang="zh-CN" smtClean="0">
                <a:effectLst>
                  <a:outerShdw blurRad="38100" dist="38100" dir="2700000" algn="tl">
                    <a:srgbClr val="C0C0C0"/>
                  </a:outerShdw>
                </a:effectLst>
              </a:rPr>
              <a:t>1. </a:t>
            </a:r>
            <a:r>
              <a:rPr lang="zh-CN" altLang="en-US" smtClean="0">
                <a:effectLst>
                  <a:outerShdw blurRad="38100" dist="38100" dir="2700000" algn="tl">
                    <a:srgbClr val="C0C0C0"/>
                  </a:outerShdw>
                </a:effectLst>
              </a:rPr>
              <a:t>环形计数器</a:t>
            </a:r>
            <a:endParaRPr lang="zh-CN" altLang="en-US" smtClean="0">
              <a:effectLst>
                <a:outerShdw blurRad="38100" dist="38100" dir="2700000" algn="tl">
                  <a:srgbClr val="C0C0C0"/>
                </a:outerShdw>
              </a:effectLst>
            </a:endParaRPr>
          </a:p>
        </p:txBody>
      </p:sp>
      <p:pic>
        <p:nvPicPr>
          <p:cNvPr id="57346" name="Picture 4"/>
          <p:cNvPicPr>
            <a:picLocks noChangeAspect="1" noChangeArrowheads="1"/>
          </p:cNvPicPr>
          <p:nvPr/>
        </p:nvPicPr>
        <p:blipFill>
          <a:blip r:embed="rId1"/>
          <a:srcRect/>
          <a:stretch>
            <a:fillRect/>
          </a:stretch>
        </p:blipFill>
        <p:spPr bwMode="auto">
          <a:xfrm>
            <a:off x="788035" y="3858260"/>
            <a:ext cx="7466965" cy="2292985"/>
          </a:xfrm>
          <a:prstGeom prst="rect">
            <a:avLst/>
          </a:prstGeom>
          <a:noFill/>
          <a:ln w="9525">
            <a:noFill/>
            <a:miter lim="800000"/>
            <a:headEnd/>
            <a:tailEnd/>
          </a:ln>
        </p:spPr>
      </p:pic>
      <p:pic>
        <p:nvPicPr>
          <p:cNvPr id="57347" name="Picture 5" descr="6-3-42"/>
          <p:cNvPicPr>
            <a:picLocks noChangeAspect="1" noChangeArrowheads="1"/>
          </p:cNvPicPr>
          <p:nvPr/>
        </p:nvPicPr>
        <p:blipFill>
          <a:blip r:embed="rId2"/>
          <a:srcRect/>
          <a:stretch>
            <a:fillRect/>
          </a:stretch>
        </p:blipFill>
        <p:spPr bwMode="auto">
          <a:xfrm>
            <a:off x="827088" y="1484313"/>
            <a:ext cx="7345362" cy="2347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323850" y="-41910"/>
            <a:ext cx="8229600" cy="884238"/>
          </a:xfrm>
        </p:spPr>
        <p:txBody>
          <a:body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sym typeface="+mn-ea"/>
              </a:rPr>
              <a:t>基于</a:t>
            </a:r>
            <a:r>
              <a:rPr lang="en-US" altLang="zh-CN"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sym typeface="+mn-ea"/>
              </a:rPr>
              <a:t>SSIC</a:t>
            </a:r>
            <a:r>
              <a:rPr lang="zh-CN" altLang="en-US" smtClean="0">
                <a:effectLst>
                  <a:outerShdw blurRad="38100" dist="38100" dir="2700000" algn="tl">
                    <a:srgbClr val="C0C0C0"/>
                  </a:outerShdw>
                </a:effectLst>
              </a:rPr>
              <a:t>时序逻辑电路的设计方法</a:t>
            </a:r>
            <a:endParaRPr lang="zh-CN" altLang="en-US" smtClean="0">
              <a:effectLst>
                <a:outerShdw blurRad="38100" dist="38100" dir="2700000" algn="tl">
                  <a:srgbClr val="C0C0C0"/>
                </a:outerShdw>
              </a:effectLst>
            </a:endParaRPr>
          </a:p>
        </p:txBody>
      </p:sp>
      <p:sp>
        <p:nvSpPr>
          <p:cNvPr id="428035" name="Rectangle 3"/>
          <p:cNvSpPr>
            <a:spLocks noGrp="1" noChangeArrowheads="1"/>
          </p:cNvSpPr>
          <p:nvPr>
            <p:ph idx="1"/>
          </p:nvPr>
        </p:nvSpPr>
        <p:spPr>
          <a:xfrm>
            <a:off x="427038" y="981075"/>
            <a:ext cx="8137525" cy="5224463"/>
          </a:xfrm>
        </p:spPr>
        <p:txBody>
          <a:bodyPr/>
          <a:lstStyle/>
          <a:p>
            <a:pPr>
              <a:buFontTx/>
              <a:buNone/>
            </a:pPr>
            <a:r>
              <a:rPr lang="en-US" altLang="zh-CN" sz="2800" smtClean="0">
                <a:effectLst>
                  <a:outerShdw blurRad="38100" dist="38100" dir="2700000" algn="tl">
                    <a:srgbClr val="C0C0C0"/>
                  </a:outerShdw>
                </a:effectLst>
              </a:rPr>
              <a:t>6.4.1 </a:t>
            </a:r>
            <a:r>
              <a:rPr lang="zh-CN" altLang="en-US" sz="2400" smtClean="0">
                <a:effectLst>
                  <a:outerShdw blurRad="38100" dist="38100" dir="2700000" algn="tl">
                    <a:srgbClr val="C0C0C0"/>
                  </a:outerShdw>
                </a:effectLst>
              </a:rPr>
              <a:t>同步时序逻辑电路的设计方法</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设计的一般步骤</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一、逻辑抽象，求出状态转换图或状态转换表</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    1 . 确定输入/输出变量、电路状态数。</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    2.  定义输入/输出逻辑状态以及每个电路状态的含意，并对电路状态进行编号。</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    3.  按设计要求列出状态转换表，或画出状态转换图。</a:t>
            </a:r>
            <a:endParaRPr lang="zh-CN" altLang="en-US" sz="2400" smtClean="0">
              <a:effectLst>
                <a:outerShdw blurRad="38100" dist="38100" dir="2700000" algn="tl">
                  <a:srgbClr val="C0C0C0"/>
                </a:outerShdw>
              </a:effectLst>
            </a:endParaRPr>
          </a:p>
          <a:p>
            <a:pPr>
              <a:buFontTx/>
              <a:buNone/>
            </a:pPr>
            <a:endParaRPr lang="zh-CN" altLang="en-US" sz="20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二、状态化简</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    若两个状态在相同的输入下有相同的输出，并转换到同一个次态，则称为等价状态；等价状态可以合并。</a:t>
            </a:r>
            <a:endParaRPr lang="zh-CN" altLang="en-US" sz="2400" smtClean="0">
              <a:effectLst>
                <a:outerShdw blurRad="38100" dist="38100" dir="2700000" algn="tl">
                  <a:srgbClr val="C0C0C0"/>
                </a:outerShdw>
              </a:effectLst>
            </a:endParaRPr>
          </a:p>
          <a:p>
            <a:pPr>
              <a:buFontTx/>
              <a:buNone/>
            </a:pPr>
            <a:endParaRPr lang="zh-CN" altLang="en-US" sz="240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idx="1"/>
          </p:nvPr>
        </p:nvSpPr>
        <p:spPr>
          <a:xfrm>
            <a:off x="468630" y="102870"/>
            <a:ext cx="8137525" cy="490220"/>
          </a:xfrm>
        </p:spPr>
        <p:txBody>
          <a:bodyPr/>
          <a:lstStyle/>
          <a:p>
            <a:pPr>
              <a:buFontTx/>
              <a:buNone/>
            </a:pPr>
            <a:r>
              <a:rPr lang="en-US" altLang="zh-CN" smtClean="0">
                <a:effectLst>
                  <a:outerShdw blurRad="38100" dist="38100" dir="2700000" algn="tl">
                    <a:srgbClr val="C0C0C0"/>
                  </a:outerShdw>
                </a:effectLst>
              </a:rPr>
              <a:t>2. </a:t>
            </a:r>
            <a:r>
              <a:rPr lang="zh-CN" altLang="en-US" smtClean="0">
                <a:effectLst>
                  <a:outerShdw blurRad="38100" dist="38100" dir="2700000" algn="tl">
                    <a:srgbClr val="C0C0C0"/>
                  </a:outerShdw>
                </a:effectLst>
              </a:rPr>
              <a:t>扭环形计数器</a:t>
            </a:r>
            <a:endParaRPr lang="en-US" altLang="zh-CN" smtClean="0">
              <a:effectLst>
                <a:outerShdw blurRad="38100" dist="38100" dir="2700000" algn="tl">
                  <a:srgbClr val="C0C0C0"/>
                </a:outerShdw>
              </a:effectLst>
            </a:endParaRPr>
          </a:p>
          <a:p>
            <a:pPr>
              <a:buFontTx/>
              <a:buNone/>
            </a:pPr>
            <a:endParaRPr lang="zh-CN" altLang="en-US" smtClean="0">
              <a:effectLst>
                <a:outerShdw blurRad="38100" dist="38100" dir="2700000" algn="tl">
                  <a:srgbClr val="C0C0C0"/>
                </a:outerShdw>
              </a:effectLst>
            </a:endParaRPr>
          </a:p>
        </p:txBody>
      </p:sp>
      <p:pic>
        <p:nvPicPr>
          <p:cNvPr id="58370" name="Picture 5" descr="6-3-47"/>
          <p:cNvPicPr>
            <a:picLocks noChangeAspect="1" noChangeArrowheads="1"/>
          </p:cNvPicPr>
          <p:nvPr/>
        </p:nvPicPr>
        <p:blipFill>
          <a:blip r:embed="rId1"/>
          <a:srcRect/>
          <a:stretch>
            <a:fillRect/>
          </a:stretch>
        </p:blipFill>
        <p:spPr bwMode="auto">
          <a:xfrm>
            <a:off x="611188" y="836613"/>
            <a:ext cx="7905750" cy="2428875"/>
          </a:xfrm>
          <a:prstGeom prst="rect">
            <a:avLst/>
          </a:prstGeom>
          <a:noFill/>
          <a:ln w="9525">
            <a:noFill/>
            <a:miter lim="800000"/>
            <a:headEnd/>
            <a:tailEnd/>
          </a:ln>
        </p:spPr>
      </p:pic>
      <p:pic>
        <p:nvPicPr>
          <p:cNvPr id="58371" name="Picture 4"/>
          <p:cNvPicPr>
            <a:picLocks noChangeAspect="1" noChangeArrowheads="1"/>
          </p:cNvPicPr>
          <p:nvPr/>
        </p:nvPicPr>
        <p:blipFill>
          <a:blip r:embed="rId2"/>
          <a:srcRect/>
          <a:stretch>
            <a:fillRect/>
          </a:stretch>
        </p:blipFill>
        <p:spPr bwMode="auto">
          <a:xfrm>
            <a:off x="1979613" y="3137535"/>
            <a:ext cx="5424487" cy="3309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idx="1"/>
          </p:nvPr>
        </p:nvSpPr>
        <p:spPr>
          <a:xfrm>
            <a:off x="427038" y="167323"/>
            <a:ext cx="8137525" cy="5584825"/>
          </a:xfrm>
        </p:spPr>
        <p:txBody>
          <a:bodyPr/>
          <a:lstStyle/>
          <a:p>
            <a:pPr>
              <a:buFontTx/>
              <a:buNone/>
            </a:pPr>
            <a:r>
              <a:rPr lang="zh-CN" altLang="en-US" smtClean="0">
                <a:effectLst>
                  <a:outerShdw blurRad="38100" dist="38100" dir="2700000" algn="tl">
                    <a:srgbClr val="C0C0C0"/>
                  </a:outerShdw>
                </a:effectLst>
              </a:rPr>
              <a:t>五、计数器应用实例</a:t>
            </a:r>
            <a:endParaRPr lang="en-US" altLang="zh-CN" smtClean="0">
              <a:effectLst>
                <a:outerShdw blurRad="38100" dist="38100" dir="2700000" algn="tl">
                  <a:srgbClr val="C0C0C0"/>
                </a:outerShdw>
              </a:effectLst>
            </a:endParaRPr>
          </a:p>
          <a:p>
            <a:pPr>
              <a:buFontTx/>
              <a:buNone/>
            </a:pPr>
            <a:r>
              <a:rPr lang="zh-CN" altLang="en-US" smtClean="0">
                <a:effectLst>
                  <a:outerShdw blurRad="38100" dist="38100" dir="2700000" algn="tl">
                    <a:srgbClr val="C0C0C0"/>
                  </a:outerShdw>
                </a:effectLst>
              </a:rPr>
              <a:t>例</a:t>
            </a:r>
            <a:r>
              <a:rPr lang="en-US" altLang="zh-CN" smtClean="0">
                <a:effectLst>
                  <a:outerShdw blurRad="38100" dist="38100" dir="2700000" algn="tl">
                    <a:srgbClr val="C0C0C0"/>
                  </a:outerShdw>
                </a:effectLst>
              </a:rPr>
              <a:t>1</a:t>
            </a:r>
            <a:r>
              <a:rPr lang="zh-CN" altLang="en-US" smtClean="0">
                <a:effectLst>
                  <a:outerShdw blurRad="38100" dist="38100" dir="2700000" algn="tl">
                    <a:srgbClr val="C0C0C0"/>
                  </a:outerShdw>
                </a:effectLst>
              </a:rPr>
              <a:t>，计数器</a:t>
            </a:r>
            <a:r>
              <a:rPr lang="en-US" altLang="zh-CN" smtClean="0">
                <a:effectLst>
                  <a:outerShdw blurRad="38100" dist="38100" dir="2700000" algn="tl">
                    <a:srgbClr val="C0C0C0"/>
                  </a:outerShdw>
                </a:effectLst>
              </a:rPr>
              <a:t>+</a:t>
            </a:r>
            <a:r>
              <a:rPr lang="zh-CN" altLang="en-US" smtClean="0">
                <a:effectLst>
                  <a:outerShdw blurRad="38100" dist="38100" dir="2700000" algn="tl">
                    <a:srgbClr val="C0C0C0"/>
                  </a:outerShdw>
                </a:effectLst>
              </a:rPr>
              <a:t>译码器</a:t>
            </a:r>
            <a:r>
              <a:rPr lang="en-US" altLang="zh-CN" smtClean="0">
                <a:effectLst>
                  <a:outerShdw blurRad="38100" dist="38100" dir="2700000" algn="tl">
                    <a:srgbClr val="C0C0C0"/>
                  </a:outerShdw>
                </a:effectLst>
                <a:latin typeface="楷体_GB2312" pitchFamily="49" charset="-122"/>
              </a:rPr>
              <a:t>→</a:t>
            </a:r>
            <a:r>
              <a:rPr lang="zh-CN" altLang="en-US" smtClean="0">
                <a:effectLst>
                  <a:outerShdw blurRad="38100" dist="38100" dir="2700000" algn="tl">
                    <a:srgbClr val="C0C0C0"/>
                  </a:outerShdw>
                </a:effectLst>
                <a:latin typeface="楷体_GB2312" pitchFamily="49" charset="-122"/>
              </a:rPr>
              <a:t>顺序节拍脉冲发生器</a:t>
            </a:r>
            <a:endParaRPr lang="zh-CN" altLang="en-US" smtClean="0">
              <a:effectLst>
                <a:outerShdw blurRad="38100" dist="38100" dir="2700000" algn="tl">
                  <a:srgbClr val="C0C0C0"/>
                </a:outerShdw>
              </a:effectLst>
              <a:latin typeface="楷体_GB2312" pitchFamily="49" charset="-122"/>
            </a:endParaRPr>
          </a:p>
        </p:txBody>
      </p:sp>
      <p:pic>
        <p:nvPicPr>
          <p:cNvPr id="59394" name="Picture 5" descr="6-3-53a"/>
          <p:cNvPicPr>
            <a:picLocks noChangeAspect="1" noChangeArrowheads="1"/>
          </p:cNvPicPr>
          <p:nvPr/>
        </p:nvPicPr>
        <p:blipFill>
          <a:blip r:embed="rId1"/>
          <a:srcRect/>
          <a:stretch>
            <a:fillRect/>
          </a:stretch>
        </p:blipFill>
        <p:spPr bwMode="auto">
          <a:xfrm>
            <a:off x="179388" y="1680210"/>
            <a:ext cx="4248150" cy="2544763"/>
          </a:xfrm>
          <a:prstGeom prst="rect">
            <a:avLst/>
          </a:prstGeom>
          <a:noFill/>
          <a:ln w="9525">
            <a:noFill/>
            <a:miter lim="800000"/>
            <a:headEnd/>
            <a:tailEnd/>
          </a:ln>
        </p:spPr>
      </p:pic>
      <p:pic>
        <p:nvPicPr>
          <p:cNvPr id="405510" name="Picture 6" descr="6-3-53b"/>
          <p:cNvPicPr>
            <a:picLocks noChangeAspect="1" noChangeArrowheads="1"/>
          </p:cNvPicPr>
          <p:nvPr/>
        </p:nvPicPr>
        <p:blipFill>
          <a:blip r:embed="rId2"/>
          <a:srcRect/>
          <a:stretch>
            <a:fillRect/>
          </a:stretch>
        </p:blipFill>
        <p:spPr bwMode="auto">
          <a:xfrm>
            <a:off x="4427538" y="1333183"/>
            <a:ext cx="3775075" cy="4824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5510"/>
                                        </p:tgtEl>
                                        <p:attrNameLst>
                                          <p:attrName>style.visibility</p:attrName>
                                        </p:attrNameLst>
                                      </p:cBhvr>
                                      <p:to>
                                        <p:strVal val="visible"/>
                                      </p:to>
                                    </p:set>
                                    <p:animEffect transition="in" filter="blinds(horizontal)">
                                      <p:cBhvr>
                                        <p:cTn id="7" dur="500"/>
                                        <p:tgtEl>
                                          <p:spTgt spid="405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idx="1"/>
          </p:nvPr>
        </p:nvSpPr>
        <p:spPr>
          <a:xfrm>
            <a:off x="200660" y="160655"/>
            <a:ext cx="8137525" cy="575945"/>
          </a:xfrm>
        </p:spPr>
        <p:txBody>
          <a:bodyPr/>
          <a:lstStyle/>
          <a:p>
            <a:pPr>
              <a:buFontTx/>
              <a:buNone/>
            </a:pPr>
            <a:r>
              <a:rPr lang="zh-CN" altLang="en-US" smtClean="0">
                <a:effectLst>
                  <a:outerShdw blurRad="38100" dist="38100" dir="2700000" algn="tl">
                    <a:srgbClr val="C0C0C0"/>
                  </a:outerShdw>
                </a:effectLst>
              </a:rPr>
              <a:t>例</a:t>
            </a:r>
            <a:r>
              <a:rPr lang="en-US" altLang="zh-CN" smtClean="0">
                <a:effectLst>
                  <a:outerShdw blurRad="38100" dist="38100" dir="2700000" algn="tl">
                    <a:srgbClr val="C0C0C0"/>
                  </a:outerShdw>
                </a:effectLst>
              </a:rPr>
              <a:t>2</a:t>
            </a:r>
            <a:r>
              <a:rPr lang="zh-CN" altLang="en-US" smtClean="0">
                <a:effectLst>
                  <a:outerShdw blurRad="38100" dist="38100" dir="2700000" algn="tl">
                    <a:srgbClr val="C0C0C0"/>
                  </a:outerShdw>
                </a:effectLst>
              </a:rPr>
              <a:t>：计数器</a:t>
            </a:r>
            <a:r>
              <a:rPr lang="en-US" altLang="zh-CN" smtClean="0">
                <a:effectLst>
                  <a:outerShdw blurRad="38100" dist="38100" dir="2700000" algn="tl">
                    <a:srgbClr val="C0C0C0"/>
                  </a:outerShdw>
                </a:effectLst>
              </a:rPr>
              <a:t>+</a:t>
            </a:r>
            <a:r>
              <a:rPr lang="zh-CN" altLang="en-US" smtClean="0">
                <a:effectLst>
                  <a:outerShdw blurRad="38100" dist="38100" dir="2700000" algn="tl">
                    <a:srgbClr val="C0C0C0"/>
                  </a:outerShdw>
                </a:effectLst>
              </a:rPr>
              <a:t>数据选择器</a:t>
            </a:r>
            <a:r>
              <a:rPr lang="en-US" altLang="zh-CN" smtClean="0">
                <a:effectLst>
                  <a:outerShdw blurRad="38100" dist="38100" dir="2700000" algn="tl">
                    <a:srgbClr val="C0C0C0"/>
                  </a:outerShdw>
                </a:effectLst>
                <a:latin typeface="楷体_GB2312" pitchFamily="49" charset="-122"/>
              </a:rPr>
              <a:t>→</a:t>
            </a:r>
            <a:r>
              <a:rPr lang="zh-CN" altLang="en-US" smtClean="0">
                <a:effectLst>
                  <a:outerShdw blurRad="38100" dist="38100" dir="2700000" algn="tl">
                    <a:srgbClr val="C0C0C0"/>
                  </a:outerShdw>
                </a:effectLst>
                <a:latin typeface="楷体_GB2312" pitchFamily="49" charset="-122"/>
              </a:rPr>
              <a:t>序列脉冲发生器</a:t>
            </a:r>
            <a:endParaRPr lang="en-US" altLang="zh-CN" smtClean="0">
              <a:effectLst>
                <a:outerShdw blurRad="38100" dist="38100" dir="2700000" algn="tl">
                  <a:srgbClr val="C0C0C0"/>
                </a:outerShdw>
              </a:effectLst>
              <a:latin typeface="楷体_GB2312" pitchFamily="49" charset="-122"/>
            </a:endParaRPr>
          </a:p>
          <a:p>
            <a:pPr>
              <a:buFontTx/>
              <a:buNone/>
            </a:pPr>
            <a:endParaRPr lang="en-US" altLang="zh-CN" smtClean="0">
              <a:effectLst>
                <a:outerShdw blurRad="38100" dist="38100" dir="2700000" algn="tl">
                  <a:srgbClr val="C0C0C0"/>
                </a:outerShdw>
              </a:effectLst>
              <a:latin typeface="楷体_GB2312" pitchFamily="49" charset="-122"/>
            </a:endParaRPr>
          </a:p>
          <a:p>
            <a:pPr>
              <a:buFontTx/>
              <a:buNone/>
            </a:pPr>
            <a:endParaRPr lang="zh-CN" altLang="en-US" smtClean="0">
              <a:effectLst>
                <a:outerShdw blurRad="38100" dist="38100" dir="2700000" algn="tl">
                  <a:srgbClr val="C0C0C0"/>
                </a:outerShdw>
              </a:effectLst>
              <a:latin typeface="楷体_GB2312" pitchFamily="49" charset="-122"/>
            </a:endParaRPr>
          </a:p>
        </p:txBody>
      </p:sp>
      <p:sp>
        <p:nvSpPr>
          <p:cNvPr id="406532" name="Text Box 4"/>
          <p:cNvSpPr txBox="1">
            <a:spLocks noChangeArrowheads="1"/>
          </p:cNvSpPr>
          <p:nvPr/>
        </p:nvSpPr>
        <p:spPr bwMode="auto">
          <a:xfrm>
            <a:off x="1403350" y="5563870"/>
            <a:ext cx="4681538" cy="457200"/>
          </a:xfrm>
          <a:prstGeom prst="rect">
            <a:avLst/>
          </a:prstGeom>
          <a:noFill/>
          <a:ln>
            <a:noFill/>
          </a:ln>
          <a:effectLst/>
        </p:spPr>
        <p:txBody>
          <a:bodyPr>
            <a:spAutoFit/>
          </a:bodyPr>
          <a:lstStyle/>
          <a:p>
            <a:pPr>
              <a:spcBef>
                <a:spcPct val="50000"/>
              </a:spcBef>
            </a:pPr>
            <a:r>
              <a:rPr lang="zh-CN" altLang="en-US" sz="2400">
                <a:ea typeface="方正舒体" panose="02010601030101010101" pitchFamily="2" charset="-122"/>
              </a:rPr>
              <a:t>发生的序列：</a:t>
            </a:r>
            <a:r>
              <a:rPr lang="en-US" altLang="zh-CN" sz="2400">
                <a:latin typeface="黑体" panose="02010609060101010101" charset="-122"/>
                <a:ea typeface="黑体" panose="02010609060101010101" charset="-122"/>
              </a:rPr>
              <a:t>00010111</a:t>
            </a:r>
            <a:endParaRPr lang="en-US" altLang="zh-CN" sz="2400">
              <a:latin typeface="黑体" panose="02010609060101010101" charset="-122"/>
              <a:ea typeface="黑体" panose="02010609060101010101" charset="-122"/>
            </a:endParaRPr>
          </a:p>
        </p:txBody>
      </p:sp>
      <p:pic>
        <p:nvPicPr>
          <p:cNvPr id="60419" name="Picture 5" descr="6-3-55"/>
          <p:cNvPicPr>
            <a:picLocks noChangeAspect="1" noChangeArrowheads="1"/>
          </p:cNvPicPr>
          <p:nvPr/>
        </p:nvPicPr>
        <p:blipFill>
          <a:blip r:embed="rId1"/>
          <a:srcRect/>
          <a:stretch>
            <a:fillRect/>
          </a:stretch>
        </p:blipFill>
        <p:spPr bwMode="auto">
          <a:xfrm>
            <a:off x="744855" y="1341755"/>
            <a:ext cx="7741920" cy="389445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6532"/>
                                        </p:tgtEl>
                                        <p:attrNameLst>
                                          <p:attrName>style.visibility</p:attrName>
                                        </p:attrNameLst>
                                      </p:cBhvr>
                                      <p:to>
                                        <p:strVal val="visible"/>
                                      </p:to>
                                    </p:set>
                                    <p:anim calcmode="lin" valueType="num">
                                      <p:cBhvr additive="base">
                                        <p:cTn id="7" dur="500" fill="hold"/>
                                        <p:tgtEl>
                                          <p:spTgt spid="406532"/>
                                        </p:tgtEl>
                                        <p:attrNameLst>
                                          <p:attrName>ppt_x</p:attrName>
                                        </p:attrNameLst>
                                      </p:cBhvr>
                                      <p:tavLst>
                                        <p:tav tm="0">
                                          <p:val>
                                            <p:strVal val="#ppt_x"/>
                                          </p:val>
                                        </p:tav>
                                        <p:tav tm="100000">
                                          <p:val>
                                            <p:strVal val="#ppt_x"/>
                                          </p:val>
                                        </p:tav>
                                      </p:tavLst>
                                    </p:anim>
                                    <p:anim calcmode="lin" valueType="num">
                                      <p:cBhvr additive="base">
                                        <p:cTn id="8" dur="500" fill="hold"/>
                                        <p:tgtEl>
                                          <p:spTgt spid="406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p:nvPr>
        </p:nvSpPr>
        <p:spPr>
          <a:xfrm>
            <a:off x="427038" y="95885"/>
            <a:ext cx="8259762" cy="5656263"/>
          </a:xfrm>
        </p:spPr>
        <p:txBody>
          <a:bodyPr/>
          <a:lstStyle/>
          <a:p>
            <a:pPr>
              <a:buFontTx/>
              <a:buNone/>
            </a:pPr>
            <a:r>
              <a:rPr lang="en-US" altLang="zh-CN" dirty="0" smtClean="0">
                <a:effectLst>
                  <a:outerShdw blurRad="38100" dist="38100" dir="2700000" algn="tl">
                    <a:srgbClr val="C0C0C0"/>
                  </a:outerShdw>
                </a:effectLst>
              </a:rPr>
              <a:t>6.5 </a:t>
            </a:r>
            <a:r>
              <a:rPr lang="zh-CN" altLang="en-US" dirty="0" smtClean="0">
                <a:effectLst>
                  <a:outerShdw blurRad="38100" dist="38100" dir="2700000" algn="tl">
                    <a:srgbClr val="C0C0C0"/>
                  </a:outerShdw>
                </a:effectLst>
              </a:rPr>
              <a:t>用可编程逻辑器件实现时序逻辑电路</a:t>
            </a:r>
            <a:endParaRPr lang="en-US" altLang="zh-CN" dirty="0" smtClean="0">
              <a:effectLst>
                <a:outerShdw blurRad="38100" dist="38100" dir="2700000" algn="tl">
                  <a:srgbClr val="C0C0C0"/>
                </a:outerShdw>
              </a:effectLst>
            </a:endParaRPr>
          </a:p>
          <a:p>
            <a:pPr>
              <a:buFontTx/>
              <a:buNone/>
            </a:pPr>
            <a:endParaRPr lang="en-US" altLang="zh-CN" dirty="0" smtClean="0">
              <a:effectLst>
                <a:outerShdw blurRad="38100" dist="38100" dir="2700000" algn="tl">
                  <a:srgbClr val="C0C0C0"/>
                </a:outerShdw>
              </a:effectLst>
            </a:endParaRPr>
          </a:p>
          <a:p>
            <a:pPr>
              <a:buFontTx/>
              <a:buNone/>
            </a:pPr>
            <a:r>
              <a:rPr lang="en-US" altLang="zh-CN" sz="2400" dirty="0" smtClean="0">
                <a:effectLst>
                  <a:outerShdw blurRad="38100" dist="38100" dir="2700000" algn="tl">
                    <a:srgbClr val="C0C0C0"/>
                  </a:outerShdw>
                </a:effectLst>
              </a:rPr>
              <a:t>6.5.1 </a:t>
            </a:r>
            <a:r>
              <a:rPr lang="zh-CN" altLang="en-US" sz="2400" dirty="0" smtClean="0">
                <a:effectLst>
                  <a:outerShdw blurRad="38100" dist="38100" dir="2700000" algn="tl">
                    <a:srgbClr val="C0C0C0"/>
                  </a:outerShdw>
                </a:effectLst>
              </a:rPr>
              <a:t>可以实现时序逻辑电路的可编程逻辑器件</a:t>
            </a:r>
            <a:endParaRPr lang="zh-CN" altLang="en-US" sz="2400" dirty="0" smtClean="0">
              <a:effectLst>
                <a:outerShdw blurRad="38100" dist="38100" dir="2700000" algn="tl">
                  <a:srgbClr val="C0C0C0"/>
                </a:outerShdw>
              </a:effectLst>
            </a:endParaRPr>
          </a:p>
          <a:p>
            <a:pPr>
              <a:buFontTx/>
              <a:buNone/>
            </a:pPr>
            <a:endParaRPr lang="en-US" altLang="zh-CN" sz="2400" dirty="0" smtClean="0">
              <a:effectLst>
                <a:outerShdw blurRad="38100" dist="38100" dir="2700000" algn="tl">
                  <a:srgbClr val="C0C0C0"/>
                </a:outerShdw>
              </a:effectLst>
            </a:endParaRPr>
          </a:p>
          <a:p>
            <a:pPr>
              <a:buFontTx/>
              <a:buNone/>
            </a:pPr>
            <a:r>
              <a:rPr lang="en-US" altLang="zh-CN" sz="2400" dirty="0" smtClean="0">
                <a:effectLst>
                  <a:outerShdw blurRad="38100" dist="38100" dir="2700000" algn="tl">
                    <a:srgbClr val="C0C0C0"/>
                  </a:outerShdw>
                </a:effectLst>
              </a:rPr>
              <a:t>6.5.2 </a:t>
            </a:r>
            <a:r>
              <a:rPr lang="zh-CN" altLang="en-US" sz="2400" dirty="0" smtClean="0">
                <a:effectLst>
                  <a:outerShdw blurRad="38100" dist="38100" dir="2700000" algn="tl">
                    <a:srgbClr val="C0C0C0"/>
                  </a:outerShdw>
                </a:effectLst>
              </a:rPr>
              <a:t>用硬件描述语言</a:t>
            </a:r>
            <a:r>
              <a:rPr lang="en-US" altLang="zh-CN" sz="2400" dirty="0" err="1" smtClean="0">
                <a:effectLst>
                  <a:outerShdw blurRad="38100" dist="38100" dir="2700000" algn="tl">
                    <a:srgbClr val="C0C0C0"/>
                  </a:outerShdw>
                </a:effectLst>
              </a:rPr>
              <a:t>Verilog</a:t>
            </a:r>
            <a:r>
              <a:rPr lang="en-US" altLang="zh-CN" sz="2400" dirty="0" smtClean="0">
                <a:effectLst>
                  <a:outerShdw blurRad="38100" dist="38100" dir="2700000" algn="tl">
                    <a:srgbClr val="C0C0C0"/>
                  </a:outerShdw>
                </a:effectLst>
              </a:rPr>
              <a:t> HDL</a:t>
            </a:r>
            <a:r>
              <a:rPr lang="zh-CN" altLang="en-US" sz="2400" dirty="0" smtClean="0">
                <a:effectLst>
                  <a:outerShdw blurRad="38100" dist="38100" dir="2700000" algn="tl">
                    <a:srgbClr val="C0C0C0"/>
                  </a:outerShdw>
                </a:effectLst>
              </a:rPr>
              <a:t>描述时序逻辑电路</a:t>
            </a:r>
            <a:endParaRPr lang="zh-CN" altLang="en-US" sz="24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一、描述触发器</a:t>
            </a:r>
            <a:endParaRPr lang="zh-CN" altLang="en-US" sz="24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二、对时序逻辑电路的描述</a:t>
            </a:r>
            <a:endParaRPr lang="zh-CN" altLang="en-US" sz="2400" dirty="0" smtClean="0">
              <a:effectLst>
                <a:outerShdw blurRad="38100" dist="38100" dir="2700000" algn="tl">
                  <a:srgbClr val="C0C0C0"/>
                </a:outerShdw>
              </a:effectLst>
            </a:endParaRPr>
          </a:p>
          <a:p>
            <a:pPr>
              <a:buFontTx/>
              <a:buNone/>
            </a:pPr>
            <a:r>
              <a:rPr lang="en-US" altLang="zh-CN" sz="2400" dirty="0" smtClean="0">
                <a:effectLst>
                  <a:outerShdw blurRad="38100" dist="38100" dir="2700000" algn="tl">
                    <a:srgbClr val="C0C0C0"/>
                  </a:outerShdw>
                </a:effectLst>
              </a:rPr>
              <a:t>        1. </a:t>
            </a:r>
            <a:r>
              <a:rPr lang="zh-CN" altLang="en-US" sz="2400" dirty="0" smtClean="0">
                <a:effectLst>
                  <a:outerShdw blurRad="38100" dist="38100" dir="2700000" algn="tl">
                    <a:srgbClr val="C0C0C0"/>
                  </a:outerShdw>
                </a:effectLst>
              </a:rPr>
              <a:t>组合模块</a:t>
            </a:r>
            <a:endParaRPr lang="zh-CN" altLang="en-US" sz="2400" dirty="0" smtClean="0">
              <a:effectLst>
                <a:outerShdw blurRad="38100" dist="38100" dir="2700000" algn="tl">
                  <a:srgbClr val="C0C0C0"/>
                </a:outerShdw>
              </a:effectLst>
            </a:endParaRPr>
          </a:p>
          <a:p>
            <a:pPr>
              <a:buFontTx/>
              <a:buNone/>
            </a:pPr>
            <a:r>
              <a:rPr lang="en-US" altLang="zh-CN" sz="2400" dirty="0" smtClean="0">
                <a:effectLst>
                  <a:outerShdw blurRad="38100" dist="38100" dir="2700000" algn="tl">
                    <a:srgbClr val="C0C0C0"/>
                  </a:outerShdw>
                </a:effectLst>
              </a:rPr>
              <a:t>        2. </a:t>
            </a:r>
            <a:r>
              <a:rPr lang="zh-CN" altLang="en-US" sz="2400" dirty="0" smtClean="0">
                <a:effectLst>
                  <a:outerShdw blurRad="38100" dist="38100" dir="2700000" algn="tl">
                    <a:srgbClr val="C0C0C0"/>
                  </a:outerShdw>
                </a:effectLst>
              </a:rPr>
              <a:t>状态转换模块</a:t>
            </a:r>
            <a:endParaRPr lang="zh-CN" altLang="en-US" sz="2400" dirty="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p:nvPr>
        </p:nvSpPr>
        <p:spPr>
          <a:xfrm>
            <a:off x="427038" y="95885"/>
            <a:ext cx="8259762" cy="5656263"/>
          </a:xfrm>
        </p:spPr>
        <p:txBody>
          <a:bodyPr/>
          <a:lstStyle/>
          <a:p>
            <a:pPr>
              <a:buFontTx/>
              <a:buNone/>
            </a:pPr>
            <a:r>
              <a:rPr lang="en-US" altLang="zh-CN" dirty="0" smtClean="0">
                <a:effectLst>
                  <a:outerShdw blurRad="38100" dist="38100" dir="2700000" algn="tl">
                    <a:srgbClr val="C0C0C0"/>
                  </a:outerShdw>
                </a:effectLst>
              </a:rPr>
              <a:t>6.6 </a:t>
            </a:r>
            <a:r>
              <a:rPr lang="zh-CN" altLang="en-US" dirty="0" smtClean="0">
                <a:effectLst>
                  <a:outerShdw blurRad="38100" dist="38100" dir="2700000" algn="tl">
                    <a:srgbClr val="C0C0C0"/>
                  </a:outerShdw>
                </a:effectLst>
              </a:rPr>
              <a:t>时序逻辑电路中的竞争</a:t>
            </a:r>
            <a:r>
              <a:rPr lang="en-US" altLang="zh-CN" dirty="0" smtClean="0">
                <a:effectLst>
                  <a:outerShdw blurRad="38100" dist="38100" dir="2700000" algn="tl">
                    <a:srgbClr val="C0C0C0"/>
                  </a:outerShdw>
                </a:effectLst>
              </a:rPr>
              <a:t>—</a:t>
            </a:r>
            <a:r>
              <a:rPr lang="zh-CN" altLang="en-US" dirty="0" smtClean="0">
                <a:effectLst>
                  <a:outerShdw blurRad="38100" dist="38100" dir="2700000" algn="tl">
                    <a:srgbClr val="C0C0C0"/>
                  </a:outerShdw>
                </a:effectLst>
              </a:rPr>
              <a:t>冒险现象</a:t>
            </a:r>
            <a:endParaRPr lang="zh-CN" altLang="en-US" dirty="0" smtClean="0">
              <a:effectLst>
                <a:outerShdw blurRad="38100" dist="38100" dir="2700000" algn="tl">
                  <a:srgbClr val="C0C0C0"/>
                </a:outerShdw>
              </a:effectLst>
            </a:endParaRPr>
          </a:p>
          <a:p>
            <a:pPr>
              <a:buFontTx/>
              <a:buNone/>
            </a:pPr>
            <a:endParaRPr lang="en-US" altLang="zh-CN"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组合逻辑电路</a:t>
            </a:r>
            <a:endParaRPr lang="zh-CN" altLang="en-US" sz="2400" dirty="0" smtClean="0">
              <a:effectLst>
                <a:outerShdw blurRad="38100" dist="38100" dir="2700000" algn="tl">
                  <a:srgbClr val="C0C0C0"/>
                </a:outerShdw>
              </a:effectLst>
            </a:endParaRPr>
          </a:p>
          <a:p>
            <a:pPr>
              <a:buFontTx/>
              <a:buNone/>
            </a:pPr>
            <a:endParaRPr lang="en-US" altLang="zh-CN" sz="24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时序逻辑电路</a:t>
            </a:r>
            <a:endParaRPr lang="zh-CN" altLang="en-US" sz="2400" dirty="0" smtClean="0">
              <a:effectLst>
                <a:outerShdw blurRad="38100" dist="38100" dir="2700000" algn="tl">
                  <a:srgbClr val="C0C0C0"/>
                </a:outerShdw>
              </a:effectLst>
            </a:endParaRPr>
          </a:p>
          <a:p>
            <a:pPr>
              <a:buFontTx/>
              <a:buNone/>
            </a:pPr>
            <a:endParaRPr lang="zh-CN" altLang="en-US" sz="24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    </a:t>
            </a:r>
            <a:r>
              <a:rPr lang="zh-CN" altLang="en-US" sz="2400" dirty="0" smtClean="0">
                <a:effectLst>
                  <a:outerShdw blurRad="38100" dist="38100" dir="2700000" algn="tl">
                    <a:srgbClr val="C0C0C0"/>
                  </a:outerShdw>
                </a:effectLst>
                <a:latin typeface="宋体" panose="02010600030101010101" pitchFamily="2" charset="-122"/>
                <a:ea typeface="宋体" panose="02010600030101010101" pitchFamily="2" charset="-122"/>
              </a:rPr>
              <a:t>当输入信号和时钟信号同时改变，而且途径不同路径到达同一触发器时，便产生了</a:t>
            </a:r>
            <a:r>
              <a:rPr lang="zh-CN" altLang="en-US" sz="2400" dirty="0" smtClean="0">
                <a:effectLst>
                  <a:outerShdw blurRad="38100" dist="38100" dir="2700000" algn="tl">
                    <a:srgbClr val="C0C0C0"/>
                  </a:outerShdw>
                </a:effectLst>
              </a:rPr>
              <a:t>竞争。</a:t>
            </a:r>
            <a:endParaRPr lang="zh-CN" altLang="en-US" sz="2400" dirty="0" smtClean="0">
              <a:effectLst>
                <a:outerShdw blurRad="38100" dist="38100" dir="2700000" algn="tl">
                  <a:srgbClr val="C0C0C0"/>
                </a:outerShdw>
              </a:effectLst>
            </a:endParaRPr>
          </a:p>
          <a:p>
            <a:pPr>
              <a:buFontTx/>
              <a:buNone/>
            </a:pPr>
            <a:r>
              <a:rPr lang="zh-CN" altLang="en-US" sz="2400" dirty="0" smtClean="0">
                <a:effectLst>
                  <a:outerShdw blurRad="38100" dist="38100" dir="2700000" algn="tl">
                    <a:srgbClr val="C0C0C0"/>
                  </a:outerShdw>
                </a:effectLst>
              </a:rPr>
              <a:t>    </a:t>
            </a:r>
            <a:r>
              <a:rPr lang="zh-CN" altLang="en-US" sz="2400" dirty="0" smtClean="0">
                <a:effectLst>
                  <a:outerShdw blurRad="38100" dist="38100" dir="2700000" algn="tl">
                    <a:srgbClr val="C0C0C0"/>
                  </a:outerShdw>
                </a:effectLst>
                <a:latin typeface="宋体" panose="02010600030101010101" pitchFamily="2" charset="-122"/>
                <a:ea typeface="宋体" panose="02010600030101010101" pitchFamily="2" charset="-122"/>
              </a:rPr>
              <a:t>竞争的结果有可能导致触发器误动作，这种现象称为时序电路的</a:t>
            </a:r>
            <a:r>
              <a:rPr lang="zh-CN" altLang="en-US" sz="2400" dirty="0" smtClean="0">
                <a:effectLst>
                  <a:outerShdw blurRad="38100" dist="38100" dir="2700000" algn="tl">
                    <a:srgbClr val="C0C0C0"/>
                  </a:outerShdw>
                </a:effectLst>
              </a:rPr>
              <a:t>竞争</a:t>
            </a:r>
            <a:r>
              <a:rPr lang="en-US" altLang="zh-CN" sz="2400" dirty="0" smtClean="0">
                <a:effectLst>
                  <a:outerShdw blurRad="38100" dist="38100" dir="2700000" algn="tl">
                    <a:srgbClr val="C0C0C0"/>
                  </a:outerShdw>
                </a:effectLst>
              </a:rPr>
              <a:t>—</a:t>
            </a:r>
            <a:r>
              <a:rPr lang="zh-CN" altLang="en-US" sz="2400" dirty="0" smtClean="0">
                <a:effectLst>
                  <a:outerShdw blurRad="38100" dist="38100" dir="2700000" algn="tl">
                    <a:srgbClr val="C0C0C0"/>
                  </a:outerShdw>
                </a:effectLst>
              </a:rPr>
              <a:t>冒险现象。</a:t>
            </a:r>
            <a:endParaRPr lang="zh-CN" altLang="en-US" sz="2400" dirty="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
          <p:cNvGraphicFramePr/>
          <p:nvPr/>
        </p:nvGraphicFramePr>
        <p:xfrm>
          <a:off x="775970" y="894715"/>
          <a:ext cx="6987540" cy="3707765"/>
        </p:xfrm>
        <a:graphic>
          <a:graphicData uri="http://schemas.openxmlformats.org/presentationml/2006/ole">
            <mc:AlternateContent xmlns:mc="http://schemas.openxmlformats.org/markup-compatibility/2006">
              <mc:Choice xmlns:v="urn:schemas-microsoft-com:vml" Requires="v">
                <p:oleObj spid="_x0000_s4" name="" r:id="rId1" imgW="6981825" imgH="3705225" progId="Paint.Picture">
                  <p:embed/>
                </p:oleObj>
              </mc:Choice>
              <mc:Fallback>
                <p:oleObj name="" r:id="rId1" imgW="6981825" imgH="3705225" progId="Paint.Picture">
                  <p:embed/>
                  <p:pic>
                    <p:nvPicPr>
                      <p:cNvPr id="0" name="图片 3"/>
                      <p:cNvPicPr/>
                      <p:nvPr/>
                    </p:nvPicPr>
                    <p:blipFill>
                      <a:blip r:embed="rId2"/>
                      <a:stretch>
                        <a:fillRect/>
                      </a:stretch>
                    </p:blipFill>
                    <p:spPr>
                      <a:xfrm>
                        <a:off x="775970" y="894715"/>
                        <a:ext cx="6987540" cy="3707765"/>
                      </a:xfrm>
                      <a:prstGeom prst="rect">
                        <a:avLst/>
                      </a:prstGeom>
                    </p:spPr>
                  </p:pic>
                </p:oleObj>
              </mc:Fallback>
            </mc:AlternateContent>
          </a:graphicData>
        </a:graphic>
      </p:graphicFrame>
      <p:graphicFrame>
        <p:nvGraphicFramePr>
          <p:cNvPr id="5" name="对象 4"/>
          <p:cNvGraphicFramePr/>
          <p:nvPr/>
        </p:nvGraphicFramePr>
        <p:xfrm>
          <a:off x="730250" y="4678680"/>
          <a:ext cx="7230745" cy="1655445"/>
        </p:xfrm>
        <a:graphic>
          <a:graphicData uri="http://schemas.openxmlformats.org/presentationml/2006/ole">
            <mc:AlternateContent xmlns:mc="http://schemas.openxmlformats.org/markup-compatibility/2006">
              <mc:Choice xmlns:v="urn:schemas-microsoft-com:vml" Requires="v">
                <p:oleObj spid="_x0000_s6" name="" r:id="rId3" imgW="7677150" imgH="2181225" progId="Paint.Picture">
                  <p:embed/>
                </p:oleObj>
              </mc:Choice>
              <mc:Fallback>
                <p:oleObj name="" r:id="rId3" imgW="7677150" imgH="2181225" progId="Paint.Picture">
                  <p:embed/>
                  <p:pic>
                    <p:nvPicPr>
                      <p:cNvPr id="0" name="图片 5"/>
                      <p:cNvPicPr/>
                      <p:nvPr/>
                    </p:nvPicPr>
                    <p:blipFill>
                      <a:blip r:embed="rId4"/>
                      <a:stretch>
                        <a:fillRect/>
                      </a:stretch>
                    </p:blipFill>
                    <p:spPr>
                      <a:xfrm>
                        <a:off x="730250" y="4678680"/>
                        <a:ext cx="7230745" cy="1655445"/>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idx="1"/>
          </p:nvPr>
        </p:nvSpPr>
        <p:spPr>
          <a:xfrm>
            <a:off x="427038" y="771843"/>
            <a:ext cx="8137525" cy="5584825"/>
          </a:xfrm>
        </p:spPr>
        <p:txBody>
          <a:bodyPr/>
          <a:lstStyle/>
          <a:p>
            <a:pPr>
              <a:buFontTx/>
              <a:buNone/>
            </a:pPr>
            <a:r>
              <a:rPr lang="zh-CN" altLang="en-US" smtClean="0">
                <a:effectLst>
                  <a:outerShdw blurRad="38100" dist="38100" dir="2700000" algn="tl">
                    <a:srgbClr val="C0C0C0"/>
                  </a:outerShdw>
                </a:effectLst>
              </a:rPr>
              <a:t>三、状态分配（编码）</a:t>
            </a:r>
            <a:endParaRPr lang="en-US" altLang="zh-CN" smtClean="0">
              <a:effectLst>
                <a:outerShdw blurRad="38100" dist="38100" dir="2700000" algn="tl">
                  <a:srgbClr val="C0C0C0"/>
                </a:outerShdw>
              </a:effectLst>
            </a:endParaRPr>
          </a:p>
          <a:p>
            <a:pPr>
              <a:buFontTx/>
              <a:buNone/>
            </a:pPr>
            <a:r>
              <a:rPr lang="en-US" altLang="zh-CN" sz="2400" smtClean="0">
                <a:effectLst>
                  <a:outerShdw blurRad="38100" dist="38100" dir="2700000" algn="tl">
                    <a:srgbClr val="C0C0C0"/>
                  </a:outerShdw>
                </a:effectLst>
              </a:rPr>
              <a:t>    1.  </a:t>
            </a:r>
            <a:r>
              <a:rPr lang="zh-CN" altLang="en-US" sz="2400" smtClean="0">
                <a:effectLst>
                  <a:outerShdw blurRad="38100" dist="38100" dir="2700000" algn="tl">
                    <a:srgbClr val="C0C0C0"/>
                  </a:outerShdw>
                </a:effectLst>
              </a:rPr>
              <a:t>确定触发器数目。</a:t>
            </a:r>
            <a:endParaRPr lang="zh-CN" altLang="en-US" sz="2400" smtClean="0">
              <a:effectLst>
                <a:outerShdw blurRad="38100" dist="38100" dir="2700000" algn="tl">
                  <a:srgbClr val="C0C0C0"/>
                </a:outerShdw>
              </a:effectLst>
            </a:endParaRPr>
          </a:p>
          <a:p>
            <a:pPr>
              <a:buFontTx/>
              <a:buNone/>
            </a:pPr>
            <a:r>
              <a:rPr lang="en-US" altLang="zh-CN" sz="2400" smtClean="0">
                <a:effectLst>
                  <a:outerShdw blurRad="38100" dist="38100" dir="2700000" algn="tl">
                    <a:srgbClr val="C0C0C0"/>
                  </a:outerShdw>
                </a:effectLst>
              </a:rPr>
              <a:t>    2.  </a:t>
            </a:r>
            <a:r>
              <a:rPr lang="zh-CN" altLang="en-US" sz="2400" smtClean="0">
                <a:effectLst>
                  <a:outerShdw blurRad="38100" dist="38100" dir="2700000" algn="tl">
                    <a:srgbClr val="C0C0C0"/>
                  </a:outerShdw>
                </a:effectLst>
              </a:rPr>
              <a:t>给每个状态规定一个代码。</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    （通常编码的取法、排列顺序都依照一定的规律）</a:t>
            </a:r>
            <a:endParaRPr lang="zh-CN" altLang="en-US" sz="2400" smtClean="0">
              <a:effectLst>
                <a:outerShdw blurRad="38100" dist="38100" dir="2700000" algn="tl">
                  <a:srgbClr val="C0C0C0"/>
                </a:outerShdw>
              </a:effectLst>
            </a:endParaRPr>
          </a:p>
          <a:p>
            <a:pPr>
              <a:buFontTx/>
              <a:buNone/>
            </a:pPr>
            <a:r>
              <a:rPr lang="zh-CN" altLang="en-US" smtClean="0">
                <a:effectLst>
                  <a:outerShdw blurRad="38100" dist="38100" dir="2700000" algn="tl">
                    <a:srgbClr val="C0C0C0"/>
                  </a:outerShdw>
                </a:effectLst>
              </a:rPr>
              <a:t>四、选定触发器类型</a:t>
            </a:r>
            <a:endParaRPr lang="en-US" altLang="zh-CN"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    求出状态方程，驱动方程，输出方程。</a:t>
            </a:r>
            <a:endParaRPr lang="zh-CN" altLang="en-US" sz="2400" smtClean="0">
              <a:effectLst>
                <a:outerShdw blurRad="38100" dist="38100" dir="2700000" algn="tl">
                  <a:srgbClr val="C0C0C0"/>
                </a:outerShdw>
              </a:effectLst>
            </a:endParaRPr>
          </a:p>
          <a:p>
            <a:pPr>
              <a:buFontTx/>
              <a:buNone/>
            </a:pPr>
            <a:r>
              <a:rPr lang="zh-CN" altLang="en-US" smtClean="0">
                <a:effectLst>
                  <a:outerShdw blurRad="38100" dist="38100" dir="2700000" algn="tl">
                    <a:srgbClr val="C0C0C0"/>
                  </a:outerShdw>
                </a:effectLst>
              </a:rPr>
              <a:t>五、画出逻辑图</a:t>
            </a:r>
            <a:endParaRPr lang="en-US" altLang="zh-CN" smtClean="0">
              <a:effectLst>
                <a:outerShdw blurRad="38100" dist="38100" dir="2700000" algn="tl">
                  <a:srgbClr val="C0C0C0"/>
                </a:outerShdw>
              </a:effectLst>
            </a:endParaRPr>
          </a:p>
          <a:p>
            <a:pPr>
              <a:buFontTx/>
              <a:buNone/>
            </a:pPr>
            <a:r>
              <a:rPr lang="zh-CN" altLang="en-US" smtClean="0">
                <a:effectLst>
                  <a:outerShdw blurRad="38100" dist="38100" dir="2700000" algn="tl">
                    <a:srgbClr val="C0C0C0"/>
                  </a:outerShdw>
                </a:effectLst>
              </a:rPr>
              <a:t>六、检查自启动</a:t>
            </a:r>
            <a:endParaRPr lang="zh-CN" altLang="en-US" smtClean="0">
              <a:effectLst>
                <a:outerShdw blurRad="38100" dist="38100" dir="2700000" algn="tl">
                  <a:srgbClr val="C0C0C0"/>
                </a:outerShdw>
              </a:effectLst>
            </a:endParaRPr>
          </a:p>
        </p:txBody>
      </p:sp>
      <p:pic>
        <p:nvPicPr>
          <p:cNvPr id="62466" name="Picture 3"/>
          <p:cNvPicPr>
            <a:picLocks noChangeAspect="1" noChangeArrowheads="1"/>
          </p:cNvPicPr>
          <p:nvPr/>
        </p:nvPicPr>
        <p:blipFill>
          <a:blip r:embed="rId1"/>
          <a:srcRect/>
          <a:stretch>
            <a:fillRect/>
          </a:stretch>
        </p:blipFill>
        <p:spPr bwMode="auto">
          <a:xfrm>
            <a:off x="1187450" y="4810760"/>
            <a:ext cx="6096000" cy="1538288"/>
          </a:xfrm>
          <a:prstGeom prst="rect">
            <a:avLst/>
          </a:prstGeom>
          <a:noFill/>
          <a:ln w="9525">
            <a:noFill/>
            <a:miter lim="800000"/>
            <a:headEnd/>
            <a:tailEnd/>
          </a:ln>
        </p:spPr>
      </p:pic>
      <p:sp>
        <p:nvSpPr>
          <p:cNvPr id="428034" name="Rectangle 2"/>
          <p:cNvSpPr>
            <a:spLocks noGrp="1" noChangeArrowheads="1"/>
          </p:cNvSpPr>
          <p:nvPr>
            <p:ph type="title"/>
          </p:nvPr>
        </p:nvSpPr>
        <p:spPr>
          <a:xfrm>
            <a:off x="323850" y="-41910"/>
            <a:ext cx="8229600" cy="884238"/>
          </a:xfrm>
        </p:spPr>
        <p:txBody>
          <a:bodyPr/>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sym typeface="+mn-ea"/>
              </a:rPr>
              <a:t>基于</a:t>
            </a:r>
            <a:r>
              <a:rPr lang="en-US" altLang="zh-CN"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sym typeface="+mn-ea"/>
              </a:rPr>
              <a:t>SSIC</a:t>
            </a:r>
            <a:r>
              <a:rPr lang="zh-CN" altLang="en-US" smtClean="0">
                <a:effectLst>
                  <a:outerShdw blurRad="38100" dist="38100" dir="2700000" algn="tl">
                    <a:srgbClr val="C0C0C0"/>
                  </a:outerShdw>
                </a:effectLst>
              </a:rPr>
              <a:t>时序逻辑电路的设计方法</a:t>
            </a:r>
            <a:endParaRPr lang="zh-CN" altLang="en-US"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idx="1"/>
          </p:nvPr>
        </p:nvSpPr>
        <p:spPr>
          <a:xfrm>
            <a:off x="219075" y="883920"/>
            <a:ext cx="4755515" cy="1830705"/>
          </a:xfrm>
        </p:spPr>
        <p:txBody>
          <a:bodyPr/>
          <a:lstStyle/>
          <a:p>
            <a:pPr>
              <a:buFontTx/>
              <a:buNone/>
            </a:pPr>
            <a:r>
              <a:rPr lang="zh-CN" altLang="en-US" sz="2400" smtClean="0">
                <a:effectLst>
                  <a:outerShdw blurRad="38100" dist="38100" dir="2700000" algn="tl">
                    <a:srgbClr val="C0C0C0"/>
                  </a:outerShdw>
                </a:effectLst>
              </a:rPr>
              <a:t>一</a:t>
            </a:r>
            <a:r>
              <a:rPr lang="en-US" altLang="zh-CN" sz="2400" smtClean="0">
                <a:effectLst>
                  <a:outerShdw blurRad="38100" dist="38100" dir="2700000" algn="tl">
                    <a:srgbClr val="C0C0C0"/>
                  </a:outerShdw>
                </a:effectLst>
              </a:rPr>
              <a:t>.</a:t>
            </a:r>
            <a:r>
              <a:rPr lang="zh-CN" altLang="en-US" sz="2400" smtClean="0">
                <a:effectLst>
                  <a:outerShdw blurRad="38100" dist="38100" dir="2700000" algn="tl">
                    <a:srgbClr val="C0C0C0"/>
                  </a:outerShdw>
                </a:effectLst>
              </a:rPr>
              <a:t>  抽象、画出状态转换图</a:t>
            </a:r>
            <a:r>
              <a:rPr lang="en-US" altLang="zh-CN" sz="2400" smtClean="0">
                <a:effectLst>
                  <a:outerShdw blurRad="38100" dist="38100" dir="2700000" algn="tl">
                    <a:srgbClr val="C0C0C0"/>
                  </a:outerShdw>
                </a:effectLst>
              </a:rPr>
              <a:t>        </a:t>
            </a:r>
            <a:endParaRPr lang="en-US" altLang="zh-CN"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用</a:t>
            </a:r>
            <a:r>
              <a:rPr lang="en-US" altLang="zh-CN" sz="2400" smtClean="0">
                <a:effectLst>
                  <a:outerShdw blurRad="38100" dist="38100" dir="2700000" algn="tl">
                    <a:srgbClr val="C0C0C0"/>
                  </a:outerShdw>
                </a:effectLst>
              </a:rPr>
              <a:t>A</a:t>
            </a:r>
            <a:r>
              <a:rPr lang="en-US" sz="2400" smtClean="0">
                <a:effectLst>
                  <a:outerShdw blurRad="38100" dist="38100" dir="2700000" algn="tl">
                    <a:srgbClr val="C0C0C0"/>
                  </a:outerShdw>
                </a:effectLst>
              </a:rPr>
              <a:t>=1</a:t>
            </a:r>
            <a:r>
              <a:rPr lang="zh-CN" altLang="en-US" sz="2400" smtClean="0">
                <a:effectLst>
                  <a:outerShdw blurRad="38100" dist="38100" dir="2700000" algn="tl">
                    <a:srgbClr val="C0C0C0"/>
                  </a:outerShdw>
                </a:effectLst>
              </a:rPr>
              <a:t>表示棕色</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用</a:t>
            </a:r>
            <a:r>
              <a:rPr lang="en-US" altLang="zh-CN" sz="2400" smtClean="0">
                <a:effectLst>
                  <a:outerShdw blurRad="38100" dist="38100" dir="2700000" algn="tl">
                    <a:srgbClr val="C0C0C0"/>
                  </a:outerShdw>
                </a:effectLst>
              </a:rPr>
              <a:t>B=1</a:t>
            </a:r>
            <a:r>
              <a:rPr lang="zh-CN" altLang="en-US" sz="2400" smtClean="0">
                <a:effectLst>
                  <a:outerShdw blurRad="38100" dist="38100" dir="2700000" algn="tl">
                    <a:srgbClr val="C0C0C0"/>
                  </a:outerShdw>
                </a:effectLst>
              </a:rPr>
              <a:t>表示白色</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用</a:t>
            </a:r>
            <a:r>
              <a:rPr lang="en-US" altLang="zh-CN" sz="2400" smtClean="0">
                <a:effectLst>
                  <a:outerShdw blurRad="38100" dist="38100" dir="2700000" algn="tl">
                    <a:srgbClr val="C0C0C0"/>
                  </a:outerShdw>
                </a:effectLst>
              </a:rPr>
              <a:t>Y=1</a:t>
            </a:r>
            <a:r>
              <a:rPr lang="zh-CN" altLang="en-US" sz="2400" smtClean="0">
                <a:effectLst>
                  <a:outerShdw blurRad="38100" dist="38100" dir="2700000" algn="tl">
                    <a:srgbClr val="C0C0C0"/>
                  </a:outerShdw>
                </a:effectLst>
              </a:rPr>
              <a:t>表示故障</a:t>
            </a:r>
            <a:endParaRPr lang="zh-CN" altLang="en-US" sz="2400" smtClean="0">
              <a:effectLst>
                <a:outerShdw blurRad="38100" dist="38100" dir="2700000" algn="tl">
                  <a:srgbClr val="C0C0C0"/>
                </a:outerShdw>
              </a:effectLst>
            </a:endParaRPr>
          </a:p>
        </p:txBody>
      </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sym typeface="+mn-ea"/>
              </a:rPr>
              <a:t>基于</a:t>
            </a:r>
            <a:r>
              <a:rPr lang="en-US" altLang="zh-CN" smtClean="0">
                <a:effectLst>
                  <a:outerShdw blurRad="38100" dist="38100" dir="2700000" algn="tl">
                    <a:srgbClr val="C0C0C0"/>
                  </a:outerShdw>
                </a:effectLst>
                <a:latin typeface="楷体" panose="02010609060101010101" charset="-122"/>
                <a:ea typeface="楷体" panose="02010609060101010101" charset="-122"/>
                <a:cs typeface="楷体" panose="02010609060101010101" charset="-122"/>
                <a:sym typeface="+mn-ea"/>
              </a:rPr>
              <a:t>SSIC</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1</a:t>
            </a:r>
            <a:endParaRPr lang="en-US" altLang="zh-CN" smtClean="0">
              <a:effectLst>
                <a:outerShdw blurRad="38100" dist="38100" dir="2700000" algn="tl">
                  <a:srgbClr val="C0C0C0"/>
                </a:outerShdw>
              </a:effectLst>
            </a:endParaRPr>
          </a:p>
        </p:txBody>
      </p:sp>
      <p:pic>
        <p:nvPicPr>
          <p:cNvPr id="4" name="图片 3" descr="咖啡包装生产线"/>
          <p:cNvPicPr>
            <a:picLocks noChangeAspect="1"/>
          </p:cNvPicPr>
          <p:nvPr/>
        </p:nvPicPr>
        <p:blipFill>
          <a:blip r:embed="rId1"/>
          <a:stretch>
            <a:fillRect/>
          </a:stretch>
        </p:blipFill>
        <p:spPr>
          <a:xfrm>
            <a:off x="4356100" y="842645"/>
            <a:ext cx="4375150" cy="1992630"/>
          </a:xfrm>
          <a:prstGeom prst="rect">
            <a:avLst/>
          </a:prstGeom>
        </p:spPr>
      </p:pic>
      <p:grpSp>
        <p:nvGrpSpPr>
          <p:cNvPr id="25" name="组合 24"/>
          <p:cNvGrpSpPr/>
          <p:nvPr/>
        </p:nvGrpSpPr>
        <p:grpSpPr>
          <a:xfrm>
            <a:off x="103505" y="2840355"/>
            <a:ext cx="5827395" cy="3541395"/>
            <a:chOff x="163" y="4473"/>
            <a:chExt cx="9177" cy="5577"/>
          </a:xfrm>
        </p:grpSpPr>
        <p:grpSp>
          <p:nvGrpSpPr>
            <p:cNvPr id="8" name="组合 7"/>
            <p:cNvGrpSpPr/>
            <p:nvPr/>
          </p:nvGrpSpPr>
          <p:grpSpPr>
            <a:xfrm>
              <a:off x="7080" y="7950"/>
              <a:ext cx="2260" cy="1440"/>
              <a:chOff x="6480" y="5051"/>
              <a:chExt cx="2260" cy="1440"/>
            </a:xfrm>
          </p:grpSpPr>
          <p:sp>
            <p:nvSpPr>
              <p:cNvPr id="5" name="流程图: 联系 4"/>
              <p:cNvSpPr/>
              <p:nvPr/>
            </p:nvSpPr>
            <p:spPr>
              <a:xfrm>
                <a:off x="6480" y="5051"/>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6" name="对象 5">
                <a:hlinkClick r:id="" action="ppaction://ole?verb="/>
              </p:cNvPr>
              <p:cNvGraphicFramePr>
                <a:graphicFrameLocks noChangeAspect="1"/>
              </p:cNvGraphicFramePr>
              <p:nvPr/>
            </p:nvGraphicFramePr>
            <p:xfrm>
              <a:off x="6750" y="5267"/>
              <a:ext cx="900" cy="980"/>
            </p:xfrm>
            <a:graphic>
              <a:graphicData uri="http://schemas.openxmlformats.org/presentationml/2006/ole">
                <mc:AlternateContent xmlns:mc="http://schemas.openxmlformats.org/markup-compatibility/2006">
                  <mc:Choice xmlns:v="urn:schemas-microsoft-com:vml" Requires="v">
                    <p:oleObj spid="_x0000_s1025" name="" r:id="rId2" imgW="571500" imgH="622300" progId="Equation.KSEE3">
                      <p:embed/>
                    </p:oleObj>
                  </mc:Choice>
                  <mc:Fallback>
                    <p:oleObj name="" r:id="rId2" imgW="571500" imgH="622300" progId="Equation.KSEE3">
                      <p:embed/>
                      <p:pic>
                        <p:nvPicPr>
                          <p:cNvPr id="0" name="图片 1024"/>
                          <p:cNvPicPr/>
                          <p:nvPr/>
                        </p:nvPicPr>
                        <p:blipFill>
                          <a:blip r:embed="rId3"/>
                          <a:stretch>
                            <a:fillRect/>
                          </a:stretch>
                        </p:blipFill>
                        <p:spPr>
                          <a:xfrm>
                            <a:off x="6750" y="5267"/>
                            <a:ext cx="900" cy="98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7920" y="5070"/>
              <a:ext cx="820" cy="660"/>
            </p:xfrm>
            <a:graphic>
              <a:graphicData uri="http://schemas.openxmlformats.org/presentationml/2006/ole">
                <mc:AlternateContent xmlns:mc="http://schemas.openxmlformats.org/markup-compatibility/2006">
                  <mc:Choice xmlns:v="urn:schemas-microsoft-com:vml" Requires="v">
                    <p:oleObj spid="_x0000_s1026" name="" r:id="rId4" imgW="520700" imgH="419100" progId="Equation.KSEE3">
                      <p:embed/>
                    </p:oleObj>
                  </mc:Choice>
                  <mc:Fallback>
                    <p:oleObj name="" r:id="rId4" imgW="520700" imgH="419100" progId="Equation.KSEE3">
                      <p:embed/>
                      <p:pic>
                        <p:nvPicPr>
                          <p:cNvPr id="0" name="图片 1025"/>
                          <p:cNvPicPr/>
                          <p:nvPr/>
                        </p:nvPicPr>
                        <p:blipFill>
                          <a:blip r:embed="rId5"/>
                          <a:stretch>
                            <a:fillRect/>
                          </a:stretch>
                        </p:blipFill>
                        <p:spPr>
                          <a:xfrm>
                            <a:off x="7920" y="5070"/>
                            <a:ext cx="820" cy="660"/>
                          </a:xfrm>
                          <a:prstGeom prst="rect">
                            <a:avLst/>
                          </a:prstGeom>
                        </p:spPr>
                      </p:pic>
                    </p:oleObj>
                  </mc:Fallback>
                </mc:AlternateContent>
              </a:graphicData>
            </a:graphic>
          </p:graphicFrame>
        </p:grpSp>
        <p:grpSp>
          <p:nvGrpSpPr>
            <p:cNvPr id="23" name="组合 22"/>
            <p:cNvGrpSpPr/>
            <p:nvPr/>
          </p:nvGrpSpPr>
          <p:grpSpPr>
            <a:xfrm>
              <a:off x="1601" y="4946"/>
              <a:ext cx="1440" cy="1440"/>
              <a:chOff x="2181" y="4854"/>
              <a:chExt cx="1440" cy="1440"/>
            </a:xfrm>
          </p:grpSpPr>
          <p:sp>
            <p:nvSpPr>
              <p:cNvPr id="11" name="流程图: 联系 10"/>
              <p:cNvSpPr/>
              <p:nvPr/>
            </p:nvSpPr>
            <p:spPr>
              <a:xfrm>
                <a:off x="2181" y="4854"/>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12" name="对象 11">
                <a:hlinkClick r:id="" action="ppaction://ole?verb="/>
              </p:cNvPr>
              <p:cNvGraphicFramePr>
                <a:graphicFrameLocks noChangeAspect="1"/>
              </p:cNvGraphicFramePr>
              <p:nvPr/>
            </p:nvGraphicFramePr>
            <p:xfrm>
              <a:off x="2661" y="5090"/>
              <a:ext cx="480" cy="940"/>
            </p:xfrm>
            <a:graphic>
              <a:graphicData uri="http://schemas.openxmlformats.org/presentationml/2006/ole">
                <mc:AlternateContent xmlns:mc="http://schemas.openxmlformats.org/markup-compatibility/2006">
                  <mc:Choice xmlns:v="urn:schemas-microsoft-com:vml" Requires="v">
                    <p:oleObj spid="_x0000_s3" name="" r:id="rId6" imgW="304800" imgH="596900" progId="Equation.KSEE3">
                      <p:embed/>
                    </p:oleObj>
                  </mc:Choice>
                  <mc:Fallback>
                    <p:oleObj name="" r:id="rId6" imgW="304800" imgH="596900" progId="Equation.KSEE3">
                      <p:embed/>
                      <p:pic>
                        <p:nvPicPr>
                          <p:cNvPr id="0" name="图片 1024"/>
                          <p:cNvPicPr/>
                          <p:nvPr/>
                        </p:nvPicPr>
                        <p:blipFill>
                          <a:blip r:embed="rId7"/>
                          <a:stretch>
                            <a:fillRect/>
                          </a:stretch>
                        </p:blipFill>
                        <p:spPr>
                          <a:xfrm>
                            <a:off x="2661" y="5090"/>
                            <a:ext cx="480" cy="940"/>
                          </a:xfrm>
                          <a:prstGeom prst="rect">
                            <a:avLst/>
                          </a:prstGeom>
                        </p:spPr>
                      </p:pic>
                    </p:oleObj>
                  </mc:Fallback>
                </mc:AlternateContent>
              </a:graphicData>
            </a:graphic>
          </p:graphicFrame>
        </p:grpSp>
        <p:graphicFrame>
          <p:nvGraphicFramePr>
            <p:cNvPr id="13" name="对象 12">
              <a:hlinkClick r:id="" action="ppaction://ole?verb="/>
            </p:cNvPr>
            <p:cNvGraphicFramePr>
              <a:graphicFrameLocks noChangeAspect="1"/>
            </p:cNvGraphicFramePr>
            <p:nvPr/>
          </p:nvGraphicFramePr>
          <p:xfrm>
            <a:off x="4201" y="4522"/>
            <a:ext cx="660" cy="660"/>
          </p:xfrm>
          <a:graphic>
            <a:graphicData uri="http://schemas.openxmlformats.org/presentationml/2006/ole">
              <mc:AlternateContent xmlns:mc="http://schemas.openxmlformats.org/markup-compatibility/2006">
                <mc:Choice xmlns:v="urn:schemas-microsoft-com:vml" Requires="v">
                  <p:oleObj spid="_x0000_s9" name="" r:id="rId8" imgW="419100" imgH="419100" progId="Equation.KSEE3">
                    <p:embed/>
                  </p:oleObj>
                </mc:Choice>
                <mc:Fallback>
                  <p:oleObj name="" r:id="rId8" imgW="419100" imgH="419100" progId="Equation.KSEE3">
                    <p:embed/>
                    <p:pic>
                      <p:nvPicPr>
                        <p:cNvPr id="0" name="图片 1025"/>
                        <p:cNvPicPr/>
                        <p:nvPr/>
                      </p:nvPicPr>
                      <p:blipFill>
                        <a:blip r:embed="rId9"/>
                        <a:stretch>
                          <a:fillRect/>
                        </a:stretch>
                      </p:blipFill>
                      <p:spPr>
                        <a:xfrm>
                          <a:off x="4201" y="4522"/>
                          <a:ext cx="660" cy="660"/>
                        </a:xfrm>
                        <a:prstGeom prst="rect">
                          <a:avLst/>
                        </a:prstGeom>
                      </p:spPr>
                    </p:pic>
                  </p:oleObj>
                </mc:Fallback>
              </mc:AlternateContent>
            </a:graphicData>
          </a:graphic>
        </p:graphicFrame>
        <p:grpSp>
          <p:nvGrpSpPr>
            <p:cNvPr id="22" name="组合 21"/>
            <p:cNvGrpSpPr/>
            <p:nvPr/>
          </p:nvGrpSpPr>
          <p:grpSpPr>
            <a:xfrm>
              <a:off x="5910" y="4786"/>
              <a:ext cx="1440" cy="1440"/>
              <a:chOff x="5420" y="4840"/>
              <a:chExt cx="1440" cy="1440"/>
            </a:xfrm>
          </p:grpSpPr>
          <p:sp>
            <p:nvSpPr>
              <p:cNvPr id="14" name="流程图: 联系 13"/>
              <p:cNvSpPr/>
              <p:nvPr/>
            </p:nvSpPr>
            <p:spPr>
              <a:xfrm>
                <a:off x="5420" y="4840"/>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15" name="对象 14">
                <a:hlinkClick r:id="" action="ppaction://ole?verb="/>
              </p:cNvPr>
              <p:cNvGraphicFramePr>
                <a:graphicFrameLocks noChangeAspect="1"/>
              </p:cNvGraphicFramePr>
              <p:nvPr/>
            </p:nvGraphicFramePr>
            <p:xfrm>
              <a:off x="5910" y="5150"/>
              <a:ext cx="460" cy="940"/>
            </p:xfrm>
            <a:graphic>
              <a:graphicData uri="http://schemas.openxmlformats.org/presentationml/2006/ole">
                <mc:AlternateContent xmlns:mc="http://schemas.openxmlformats.org/markup-compatibility/2006">
                  <mc:Choice xmlns:v="urn:schemas-microsoft-com:vml" Requires="v">
                    <p:oleObj spid="_x0000_s16" name="" r:id="rId10" imgW="292100" imgH="596900" progId="Equation.KSEE3">
                      <p:embed/>
                    </p:oleObj>
                  </mc:Choice>
                  <mc:Fallback>
                    <p:oleObj name="" r:id="rId10" imgW="292100" imgH="596900" progId="Equation.KSEE3">
                      <p:embed/>
                      <p:pic>
                        <p:nvPicPr>
                          <p:cNvPr id="0" name="图片 1024"/>
                          <p:cNvPicPr/>
                          <p:nvPr/>
                        </p:nvPicPr>
                        <p:blipFill>
                          <a:blip r:embed="rId11"/>
                          <a:stretch>
                            <a:fillRect/>
                          </a:stretch>
                        </p:blipFill>
                        <p:spPr>
                          <a:xfrm>
                            <a:off x="5910" y="5150"/>
                            <a:ext cx="460" cy="940"/>
                          </a:xfrm>
                          <a:prstGeom prst="rect">
                            <a:avLst/>
                          </a:prstGeom>
                        </p:spPr>
                      </p:pic>
                    </p:oleObj>
                  </mc:Fallback>
                </mc:AlternateContent>
              </a:graphicData>
            </a:graphic>
          </p:graphicFrame>
        </p:grpSp>
        <p:grpSp>
          <p:nvGrpSpPr>
            <p:cNvPr id="24" name="组合 23"/>
            <p:cNvGrpSpPr/>
            <p:nvPr/>
          </p:nvGrpSpPr>
          <p:grpSpPr>
            <a:xfrm>
              <a:off x="3811" y="7158"/>
              <a:ext cx="1440" cy="1440"/>
              <a:chOff x="3811" y="7396"/>
              <a:chExt cx="1440" cy="1440"/>
            </a:xfrm>
          </p:grpSpPr>
          <p:sp>
            <p:nvSpPr>
              <p:cNvPr id="17" name="流程图: 联系 16"/>
              <p:cNvSpPr/>
              <p:nvPr/>
            </p:nvSpPr>
            <p:spPr>
              <a:xfrm>
                <a:off x="3811" y="7396"/>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18" name="对象 17">
                <a:hlinkClick r:id="" action="ppaction://ole?verb="/>
              </p:cNvPr>
              <p:cNvGraphicFramePr>
                <a:graphicFrameLocks noChangeAspect="1"/>
              </p:cNvGraphicFramePr>
              <p:nvPr/>
            </p:nvGraphicFramePr>
            <p:xfrm>
              <a:off x="4301" y="7632"/>
              <a:ext cx="460" cy="940"/>
            </p:xfrm>
            <a:graphic>
              <a:graphicData uri="http://schemas.openxmlformats.org/presentationml/2006/ole">
                <mc:AlternateContent xmlns:mc="http://schemas.openxmlformats.org/markup-compatibility/2006">
                  <mc:Choice xmlns:v="urn:schemas-microsoft-com:vml" Requires="v">
                    <p:oleObj spid="_x0000_s19" name="" r:id="rId12" imgW="292100" imgH="596900" progId="Equation.KSEE3">
                      <p:embed/>
                    </p:oleObj>
                  </mc:Choice>
                  <mc:Fallback>
                    <p:oleObj name="" r:id="rId12" imgW="292100" imgH="596900" progId="Equation.KSEE3">
                      <p:embed/>
                      <p:pic>
                        <p:nvPicPr>
                          <p:cNvPr id="0" name="图片 1024"/>
                          <p:cNvPicPr/>
                          <p:nvPr/>
                        </p:nvPicPr>
                        <p:blipFill>
                          <a:blip r:embed="rId13"/>
                          <a:stretch>
                            <a:fillRect/>
                          </a:stretch>
                        </p:blipFill>
                        <p:spPr>
                          <a:xfrm>
                            <a:off x="4301" y="7632"/>
                            <a:ext cx="460" cy="940"/>
                          </a:xfrm>
                          <a:prstGeom prst="rect">
                            <a:avLst/>
                          </a:prstGeom>
                        </p:spPr>
                      </p:pic>
                    </p:oleObj>
                  </mc:Fallback>
                </mc:AlternateContent>
              </a:graphicData>
            </a:graphic>
          </p:graphicFrame>
        </p:grpSp>
        <p:sp>
          <p:nvSpPr>
            <p:cNvPr id="20" name="弧形 19"/>
            <p:cNvSpPr/>
            <p:nvPr/>
          </p:nvSpPr>
          <p:spPr>
            <a:xfrm flipH="1">
              <a:off x="4680" y="4682"/>
              <a:ext cx="741" cy="1440"/>
            </a:xfrm>
            <a:prstGeom prst="arc">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26" name="直接箭头连接符 25"/>
            <p:cNvCxnSpPr/>
            <p:nvPr/>
          </p:nvCxnSpPr>
          <p:spPr>
            <a:xfrm>
              <a:off x="2949" y="5276"/>
              <a:ext cx="3050" cy="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flipH="1">
              <a:off x="3030" y="5882"/>
              <a:ext cx="2970" cy="1"/>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28" name="对象 27">
              <a:hlinkClick r:id="" action="ppaction://ole?verb="/>
            </p:cNvPr>
            <p:cNvGraphicFramePr>
              <a:graphicFrameLocks noChangeAspect="1"/>
            </p:cNvGraphicFramePr>
            <p:nvPr/>
          </p:nvGraphicFramePr>
          <p:xfrm>
            <a:off x="4174" y="5436"/>
            <a:ext cx="639" cy="660"/>
          </p:xfrm>
          <a:graphic>
            <a:graphicData uri="http://schemas.openxmlformats.org/presentationml/2006/ole">
              <mc:AlternateContent xmlns:mc="http://schemas.openxmlformats.org/markup-compatibility/2006">
                <mc:Choice xmlns:v="urn:schemas-microsoft-com:vml" Requires="v">
                  <p:oleObj spid="_x0000_s29" name="" r:id="rId14" imgW="405765" imgH="419100" progId="Equation.KSEE3">
                    <p:embed/>
                  </p:oleObj>
                </mc:Choice>
                <mc:Fallback>
                  <p:oleObj name="" r:id="rId14" imgW="405765" imgH="419100" progId="Equation.KSEE3">
                    <p:embed/>
                    <p:pic>
                      <p:nvPicPr>
                        <p:cNvPr id="0" name="图片 1025"/>
                        <p:cNvPicPr/>
                        <p:nvPr/>
                      </p:nvPicPr>
                      <p:blipFill>
                        <a:blip r:embed="rId15">
                          <a:biLevel thresh="50000"/>
                        </a:blip>
                        <a:stretch>
                          <a:fillRect/>
                        </a:stretch>
                      </p:blipFill>
                      <p:spPr>
                        <a:xfrm>
                          <a:off x="4174" y="5436"/>
                          <a:ext cx="639" cy="660"/>
                        </a:xfrm>
                        <a:prstGeom prst="rect">
                          <a:avLst/>
                        </a:prstGeom>
                      </p:spPr>
                    </p:pic>
                  </p:oleObj>
                </mc:Fallback>
              </mc:AlternateContent>
            </a:graphicData>
          </a:graphic>
        </p:graphicFrame>
        <p:cxnSp>
          <p:nvCxnSpPr>
            <p:cNvPr id="30" name="曲线连接符 29"/>
            <p:cNvCxnSpPr/>
            <p:nvPr/>
          </p:nvCxnSpPr>
          <p:spPr>
            <a:xfrm rot="16200000" flipH="1">
              <a:off x="6690" y="5399"/>
              <a:ext cx="1018" cy="5"/>
            </a:xfrm>
            <a:prstGeom prst="curvedConnector5">
              <a:avLst>
                <a:gd name="adj1" fmla="val -19007"/>
                <a:gd name="adj2" fmla="val 23570000"/>
                <a:gd name="adj3" fmla="val 112524"/>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31" name="对象 30">
              <a:hlinkClick r:id="" action="ppaction://ole?verb="/>
            </p:cNvPr>
            <p:cNvGraphicFramePr>
              <a:graphicFrameLocks noChangeAspect="1"/>
            </p:cNvGraphicFramePr>
            <p:nvPr/>
          </p:nvGraphicFramePr>
          <p:xfrm>
            <a:off x="8467" y="5182"/>
            <a:ext cx="660" cy="660"/>
          </p:xfrm>
          <a:graphic>
            <a:graphicData uri="http://schemas.openxmlformats.org/presentationml/2006/ole">
              <mc:AlternateContent xmlns:mc="http://schemas.openxmlformats.org/markup-compatibility/2006">
                <mc:Choice xmlns:v="urn:schemas-microsoft-com:vml" Requires="v">
                  <p:oleObj spid="_x0000_s32" name="" r:id="rId16" imgW="419100" imgH="419100" progId="Equation.KSEE3">
                    <p:embed/>
                  </p:oleObj>
                </mc:Choice>
                <mc:Fallback>
                  <p:oleObj name="" r:id="rId16" imgW="419100" imgH="419100" progId="Equation.KSEE3">
                    <p:embed/>
                    <p:pic>
                      <p:nvPicPr>
                        <p:cNvPr id="0" name="图片 1025"/>
                        <p:cNvPicPr/>
                        <p:nvPr/>
                      </p:nvPicPr>
                      <p:blipFill>
                        <a:blip r:embed="rId17"/>
                        <a:stretch>
                          <a:fillRect/>
                        </a:stretch>
                      </p:blipFill>
                      <p:spPr>
                        <a:xfrm>
                          <a:off x="8467" y="5182"/>
                          <a:ext cx="660" cy="660"/>
                        </a:xfrm>
                        <a:prstGeom prst="rect">
                          <a:avLst/>
                        </a:prstGeom>
                      </p:spPr>
                    </p:pic>
                  </p:oleObj>
                </mc:Fallback>
              </mc:AlternateContent>
            </a:graphicData>
          </a:graphic>
        </p:graphicFrame>
        <p:cxnSp>
          <p:nvCxnSpPr>
            <p:cNvPr id="36" name="曲线连接符 35"/>
            <p:cNvCxnSpPr>
              <a:stCxn id="17" idx="5"/>
              <a:endCxn id="17" idx="3"/>
            </p:cNvCxnSpPr>
            <p:nvPr/>
          </p:nvCxnSpPr>
          <p:spPr>
            <a:xfrm rot="5400000">
              <a:off x="4531" y="7878"/>
              <a:ext cx="5" cy="1018"/>
            </a:xfrm>
            <a:prstGeom prst="curvedConnector3">
              <a:avLst>
                <a:gd name="adj1" fmla="val 18830000"/>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7" name="直接箭头连接符 36"/>
            <p:cNvCxnSpPr>
              <a:stCxn id="14" idx="4"/>
            </p:cNvCxnSpPr>
            <p:nvPr/>
          </p:nvCxnSpPr>
          <p:spPr>
            <a:xfrm flipH="1">
              <a:off x="5251" y="6226"/>
              <a:ext cx="1379" cy="1713"/>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8" name="直接箭头连接符 37"/>
            <p:cNvCxnSpPr>
              <a:stCxn id="17" idx="2"/>
              <a:endCxn id="11" idx="4"/>
            </p:cNvCxnSpPr>
            <p:nvPr/>
          </p:nvCxnSpPr>
          <p:spPr>
            <a:xfrm flipH="1" flipV="1">
              <a:off x="2321" y="6386"/>
              <a:ext cx="1490" cy="1492"/>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9" name="曲线连接符 38"/>
            <p:cNvCxnSpPr>
              <a:stCxn id="11" idx="1"/>
              <a:endCxn id="11" idx="3"/>
            </p:cNvCxnSpPr>
            <p:nvPr/>
          </p:nvCxnSpPr>
          <p:spPr>
            <a:xfrm rot="16200000" flipH="1">
              <a:off x="1303" y="5666"/>
              <a:ext cx="1018" cy="5"/>
            </a:xfrm>
            <a:prstGeom prst="curvedConnector5">
              <a:avLst>
                <a:gd name="adj1" fmla="val -27161"/>
                <a:gd name="adj2" fmla="val -25330000"/>
                <a:gd name="adj3" fmla="val 132858"/>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40" name="对象 39">
              <a:hlinkClick r:id="" action="ppaction://ole?verb="/>
            </p:cNvPr>
            <p:cNvGraphicFramePr>
              <a:graphicFrameLocks noChangeAspect="1"/>
            </p:cNvGraphicFramePr>
            <p:nvPr/>
          </p:nvGraphicFramePr>
          <p:xfrm>
            <a:off x="6168" y="6810"/>
            <a:ext cx="660" cy="660"/>
          </p:xfrm>
          <a:graphic>
            <a:graphicData uri="http://schemas.openxmlformats.org/presentationml/2006/ole">
              <mc:AlternateContent xmlns:mc="http://schemas.openxmlformats.org/markup-compatibility/2006">
                <mc:Choice xmlns:v="urn:schemas-microsoft-com:vml" Requires="v">
                  <p:oleObj spid="_x0000_s41" name="" r:id="rId18" imgW="419100" imgH="419100" progId="Equation.KSEE3">
                    <p:embed/>
                  </p:oleObj>
                </mc:Choice>
                <mc:Fallback>
                  <p:oleObj name="" r:id="rId18" imgW="419100" imgH="419100" progId="Equation.KSEE3">
                    <p:embed/>
                    <p:pic>
                      <p:nvPicPr>
                        <p:cNvPr id="0" name="图片 1025"/>
                        <p:cNvPicPr/>
                        <p:nvPr/>
                      </p:nvPicPr>
                      <p:blipFill>
                        <a:blip r:embed="rId19"/>
                        <a:stretch>
                          <a:fillRect/>
                        </a:stretch>
                      </p:blipFill>
                      <p:spPr>
                        <a:xfrm>
                          <a:off x="6168" y="6810"/>
                          <a:ext cx="660" cy="660"/>
                        </a:xfrm>
                        <a:prstGeom prst="rect">
                          <a:avLst/>
                        </a:prstGeom>
                      </p:spPr>
                    </p:pic>
                  </p:oleObj>
                </mc:Fallback>
              </mc:AlternateContent>
            </a:graphicData>
          </a:graphic>
        </p:graphicFrame>
        <p:graphicFrame>
          <p:nvGraphicFramePr>
            <p:cNvPr id="42" name="对象 41">
              <a:hlinkClick r:id="" action="ppaction://ole?verb="/>
            </p:cNvPr>
            <p:cNvGraphicFramePr>
              <a:graphicFrameLocks noChangeAspect="1"/>
            </p:cNvGraphicFramePr>
            <p:nvPr/>
          </p:nvGraphicFramePr>
          <p:xfrm>
            <a:off x="4107" y="9390"/>
            <a:ext cx="660" cy="660"/>
          </p:xfrm>
          <a:graphic>
            <a:graphicData uri="http://schemas.openxmlformats.org/presentationml/2006/ole">
              <mc:AlternateContent xmlns:mc="http://schemas.openxmlformats.org/markup-compatibility/2006">
                <mc:Choice xmlns:v="urn:schemas-microsoft-com:vml" Requires="v">
                  <p:oleObj spid="_x0000_s43" name="" r:id="rId20" imgW="419100" imgH="419100" progId="Equation.KSEE3">
                    <p:embed/>
                  </p:oleObj>
                </mc:Choice>
                <mc:Fallback>
                  <p:oleObj name="" r:id="rId20" imgW="419100" imgH="419100" progId="Equation.KSEE3">
                    <p:embed/>
                    <p:pic>
                      <p:nvPicPr>
                        <p:cNvPr id="0" name="图片 1025"/>
                        <p:cNvPicPr/>
                        <p:nvPr/>
                      </p:nvPicPr>
                      <p:blipFill>
                        <a:blip r:embed="rId17"/>
                        <a:stretch>
                          <a:fillRect/>
                        </a:stretch>
                      </p:blipFill>
                      <p:spPr>
                        <a:xfrm>
                          <a:off x="4107" y="9390"/>
                          <a:ext cx="660" cy="660"/>
                        </a:xfrm>
                        <a:prstGeom prst="rect">
                          <a:avLst/>
                        </a:prstGeom>
                      </p:spPr>
                    </p:pic>
                  </p:oleObj>
                </mc:Fallback>
              </mc:AlternateContent>
            </a:graphicData>
          </a:graphic>
        </p:graphicFrame>
        <p:graphicFrame>
          <p:nvGraphicFramePr>
            <p:cNvPr id="44" name="对象 43">
              <a:hlinkClick r:id="" action="ppaction://ole?verb="/>
            </p:cNvPr>
            <p:cNvGraphicFramePr>
              <a:graphicFrameLocks noChangeAspect="1"/>
            </p:cNvGraphicFramePr>
            <p:nvPr/>
          </p:nvGraphicFramePr>
          <p:xfrm>
            <a:off x="190" y="4473"/>
            <a:ext cx="660" cy="660"/>
          </p:xfrm>
          <a:graphic>
            <a:graphicData uri="http://schemas.openxmlformats.org/presentationml/2006/ole">
              <mc:AlternateContent xmlns:mc="http://schemas.openxmlformats.org/markup-compatibility/2006">
                <mc:Choice xmlns:v="urn:schemas-microsoft-com:vml" Requires="v">
                  <p:oleObj spid="_x0000_s45" name="" r:id="rId21" imgW="419100" imgH="419100" progId="Equation.KSEE3">
                    <p:embed/>
                  </p:oleObj>
                </mc:Choice>
                <mc:Fallback>
                  <p:oleObj name="" r:id="rId21" imgW="419100" imgH="419100" progId="Equation.KSEE3">
                    <p:embed/>
                    <p:pic>
                      <p:nvPicPr>
                        <p:cNvPr id="0" name="图片 1025"/>
                        <p:cNvPicPr/>
                        <p:nvPr/>
                      </p:nvPicPr>
                      <p:blipFill>
                        <a:blip r:embed="rId17"/>
                        <a:stretch>
                          <a:fillRect/>
                        </a:stretch>
                      </p:blipFill>
                      <p:spPr>
                        <a:xfrm>
                          <a:off x="190" y="4473"/>
                          <a:ext cx="660" cy="660"/>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163" y="6220"/>
            <a:ext cx="639" cy="660"/>
          </p:xfrm>
          <a:graphic>
            <a:graphicData uri="http://schemas.openxmlformats.org/presentationml/2006/ole">
              <mc:AlternateContent xmlns:mc="http://schemas.openxmlformats.org/markup-compatibility/2006">
                <mc:Choice xmlns:v="urn:schemas-microsoft-com:vml" Requires="v">
                  <p:oleObj spid="_x0000_s47" name="" r:id="rId22" imgW="405765" imgH="419100" progId="Equation.KSEE3">
                    <p:embed/>
                  </p:oleObj>
                </mc:Choice>
                <mc:Fallback>
                  <p:oleObj name="" r:id="rId22" imgW="405765" imgH="419100" progId="Equation.KSEE3">
                    <p:embed/>
                    <p:pic>
                      <p:nvPicPr>
                        <p:cNvPr id="0" name="图片 1025"/>
                        <p:cNvPicPr/>
                        <p:nvPr/>
                      </p:nvPicPr>
                      <p:blipFill>
                        <a:blip r:embed="rId23"/>
                        <a:stretch>
                          <a:fillRect/>
                        </a:stretch>
                      </p:blipFill>
                      <p:spPr>
                        <a:xfrm>
                          <a:off x="163" y="6220"/>
                          <a:ext cx="639" cy="660"/>
                        </a:xfrm>
                        <a:prstGeom prst="rect">
                          <a:avLst/>
                        </a:prstGeom>
                      </p:spPr>
                    </p:pic>
                  </p:oleObj>
                </mc:Fallback>
              </mc:AlternateContent>
            </a:graphicData>
          </a:graphic>
        </p:graphicFrame>
        <p:graphicFrame>
          <p:nvGraphicFramePr>
            <p:cNvPr id="48" name="对象 47">
              <a:hlinkClick r:id="" action="ppaction://ole?verb="/>
            </p:cNvPr>
            <p:cNvGraphicFramePr>
              <a:graphicFrameLocks noChangeAspect="1"/>
            </p:cNvGraphicFramePr>
            <p:nvPr/>
          </p:nvGraphicFramePr>
          <p:xfrm>
            <a:off x="2333" y="6891"/>
            <a:ext cx="639" cy="660"/>
          </p:xfrm>
          <a:graphic>
            <a:graphicData uri="http://schemas.openxmlformats.org/presentationml/2006/ole">
              <mc:AlternateContent xmlns:mc="http://schemas.openxmlformats.org/markup-compatibility/2006">
                <mc:Choice xmlns:v="urn:schemas-microsoft-com:vml" Requires="v">
                  <p:oleObj spid="_x0000_s49" name="" r:id="rId24" imgW="405765" imgH="419100" progId="Equation.KSEE3">
                    <p:embed/>
                  </p:oleObj>
                </mc:Choice>
                <mc:Fallback>
                  <p:oleObj name="" r:id="rId24" imgW="405765" imgH="419100" progId="Equation.KSEE3">
                    <p:embed/>
                    <p:pic>
                      <p:nvPicPr>
                        <p:cNvPr id="0" name="图片 1025"/>
                        <p:cNvPicPr/>
                        <p:nvPr/>
                      </p:nvPicPr>
                      <p:blipFill>
                        <a:blip r:embed="rId25"/>
                        <a:stretch>
                          <a:fillRect/>
                        </a:stretch>
                      </p:blipFill>
                      <p:spPr>
                        <a:xfrm>
                          <a:off x="2333" y="6891"/>
                          <a:ext cx="639" cy="660"/>
                        </a:xfrm>
                        <a:prstGeom prst="rect">
                          <a:avLst/>
                        </a:prstGeom>
                      </p:spPr>
                    </p:pic>
                  </p:oleObj>
                </mc:Fallback>
              </mc:AlternateContent>
            </a:graphicData>
          </a:graphic>
        </p:graphicFrame>
        <p:graphicFrame>
          <p:nvGraphicFramePr>
            <p:cNvPr id="50" name="对象 49">
              <a:hlinkClick r:id="" action="ppaction://ole?verb="/>
            </p:cNvPr>
            <p:cNvGraphicFramePr>
              <a:graphicFrameLocks noChangeAspect="1"/>
            </p:cNvGraphicFramePr>
            <p:nvPr/>
          </p:nvGraphicFramePr>
          <p:xfrm>
            <a:off x="2998" y="6615"/>
            <a:ext cx="660" cy="660"/>
          </p:xfrm>
          <a:graphic>
            <a:graphicData uri="http://schemas.openxmlformats.org/presentationml/2006/ole">
              <mc:AlternateContent xmlns:mc="http://schemas.openxmlformats.org/markup-compatibility/2006">
                <mc:Choice xmlns:v="urn:schemas-microsoft-com:vml" Requires="v">
                  <p:oleObj spid="_x0000_s51" name="" r:id="rId26" imgW="419100" imgH="419100" progId="Equation.KSEE3">
                    <p:embed/>
                  </p:oleObj>
                </mc:Choice>
                <mc:Fallback>
                  <p:oleObj name="" r:id="rId26" imgW="419100" imgH="419100" progId="Equation.KSEE3">
                    <p:embed/>
                    <p:pic>
                      <p:nvPicPr>
                        <p:cNvPr id="0" name="图片 1025"/>
                        <p:cNvPicPr/>
                        <p:nvPr/>
                      </p:nvPicPr>
                      <p:blipFill>
                        <a:blip r:embed="rId27"/>
                        <a:stretch>
                          <a:fillRect/>
                        </a:stretch>
                      </p:blipFill>
                      <p:spPr>
                        <a:xfrm>
                          <a:off x="2998" y="6615"/>
                          <a:ext cx="660" cy="660"/>
                        </a:xfrm>
                        <a:prstGeom prst="rect">
                          <a:avLst/>
                        </a:prstGeom>
                      </p:spPr>
                    </p:pic>
                  </p:oleObj>
                </mc:Fallback>
              </mc:AlternateContent>
            </a:graphicData>
          </a:graphic>
        </p:graphicFrame>
      </p:grpSp>
      <p:sp>
        <p:nvSpPr>
          <p:cNvPr id="21" name="Rectangle 3"/>
          <p:cNvSpPr>
            <a:spLocks noGrp="1" noChangeArrowheads="1"/>
          </p:cNvSpPr>
          <p:nvPr/>
        </p:nvSpPr>
        <p:spPr>
          <a:xfrm>
            <a:off x="6013450" y="3353435"/>
            <a:ext cx="2813050" cy="1830705"/>
          </a:xfrm>
          <a:prstGeom prst="rect">
            <a:avLst/>
          </a:prstGeom>
          <a:noFill/>
          <a:ln w="9525">
            <a:no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buFontTx/>
              <a:buNone/>
            </a:pPr>
            <a:r>
              <a:rPr lang="zh-CN" altLang="en-US" sz="2400" smtClean="0">
                <a:effectLst>
                  <a:outerShdw blurRad="38100" dist="38100" dir="2700000" algn="tl">
                    <a:srgbClr val="C0C0C0"/>
                  </a:outerShdw>
                </a:effectLst>
              </a:rPr>
              <a:t>二</a:t>
            </a:r>
            <a:r>
              <a:rPr lang="en-US" altLang="zh-CN" sz="2400" smtClean="0">
                <a:effectLst>
                  <a:outerShdw blurRad="38100" dist="38100" dir="2700000" algn="tl">
                    <a:srgbClr val="C0C0C0"/>
                  </a:outerShdw>
                </a:effectLst>
              </a:rPr>
              <a:t>.</a:t>
            </a:r>
            <a:r>
              <a:rPr lang="zh-CN" altLang="en-US" sz="2400" smtClean="0">
                <a:effectLst>
                  <a:outerShdw blurRad="38100" dist="38100" dir="2700000" algn="tl">
                    <a:srgbClr val="C0C0C0"/>
                  </a:outerShdw>
                </a:effectLst>
              </a:rPr>
              <a:t>  状态化简</a:t>
            </a:r>
            <a:r>
              <a:rPr lang="en-US" altLang="zh-CN" sz="2400" smtClean="0">
                <a:effectLst>
                  <a:outerShdw blurRad="38100" dist="38100" dir="2700000" algn="tl">
                    <a:srgbClr val="C0C0C0"/>
                  </a:outerShdw>
                </a:effectLst>
              </a:rPr>
              <a:t>        </a:t>
            </a:r>
            <a:endParaRPr lang="en-US" altLang="zh-CN"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  图中不存在等价状态，已经最简。</a:t>
            </a:r>
            <a:endParaRPr lang="zh-CN" altLang="en-US" sz="240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idx="1"/>
          </p:nvPr>
        </p:nvSpPr>
        <p:spPr>
          <a:xfrm>
            <a:off x="323850" y="842645"/>
            <a:ext cx="3820160" cy="857885"/>
          </a:xfrm>
          <a:ln>
            <a:solidFill>
              <a:schemeClr val="bg1"/>
            </a:solidFill>
          </a:ln>
        </p:spPr>
        <p:txBody>
          <a:bodyPr/>
          <a:lstStyle/>
          <a:p>
            <a:pPr>
              <a:buFontTx/>
              <a:buNone/>
            </a:pPr>
            <a:r>
              <a:rPr lang="zh-CN" altLang="en-US" sz="2400" smtClean="0">
                <a:effectLst>
                  <a:outerShdw blurRad="38100" dist="38100" dir="2700000" algn="tl">
                    <a:srgbClr val="C0C0C0"/>
                  </a:outerShdw>
                </a:effectLst>
              </a:rPr>
              <a:t>三、状态分配</a:t>
            </a:r>
            <a:endParaRPr lang="en-US" altLang="zh-CN" sz="2400" smtClean="0">
              <a:effectLst>
                <a:outerShdw blurRad="38100" dist="38100" dir="2700000" algn="tl">
                  <a:srgbClr val="C0C0C0"/>
                </a:outerShdw>
              </a:effectLst>
            </a:endParaRPr>
          </a:p>
          <a:p>
            <a:pPr>
              <a:buFontTx/>
              <a:buNone/>
            </a:pPr>
            <a:r>
              <a:rPr lang="zh-CN" altLang="en-US" sz="1800" smtClean="0">
                <a:effectLst>
                  <a:outerShdw blurRad="38100" dist="38100" dir="2700000" algn="tl">
                    <a:srgbClr val="C0C0C0"/>
                  </a:outerShdw>
                </a:effectLst>
              </a:rPr>
              <a:t>为了得到</a:t>
            </a:r>
            <a:r>
              <a:rPr lang="en-US" altLang="zh-CN" sz="1800" smtClean="0">
                <a:effectLst>
                  <a:outerShdw blurRad="38100" dist="38100" dir="2700000" algn="tl">
                    <a:srgbClr val="C0C0C0"/>
                  </a:outerShdw>
                </a:effectLst>
              </a:rPr>
              <a:t>3</a:t>
            </a:r>
            <a:r>
              <a:rPr lang="zh-CN" altLang="en-US" sz="1800" smtClean="0">
                <a:effectLst>
                  <a:outerShdw blurRad="38100" dist="38100" dir="2700000" algn="tl">
                    <a:srgbClr val="C0C0C0"/>
                  </a:outerShdw>
                </a:effectLst>
              </a:rPr>
              <a:t>个状态，需要两个触发器。</a:t>
            </a:r>
            <a:endParaRPr lang="zh-CN" altLang="en-US" sz="1800" smtClean="0">
              <a:effectLst>
                <a:outerShdw blurRad="38100" dist="38100" dir="2700000" algn="tl">
                  <a:srgbClr val="C0C0C0"/>
                </a:outerShdw>
              </a:effectLst>
            </a:endParaRPr>
          </a:p>
          <a:p>
            <a:pPr>
              <a:buFontTx/>
              <a:buNone/>
            </a:pPr>
            <a:r>
              <a:rPr lang="zh-CN" altLang="en-US" sz="1800" smtClean="0">
                <a:effectLst>
                  <a:outerShdw blurRad="38100" dist="38100" dir="2700000" algn="tl">
                    <a:srgbClr val="C0C0C0"/>
                  </a:outerShdw>
                </a:effectLst>
              </a:rPr>
              <a:t>取：</a:t>
            </a:r>
            <a:endParaRPr lang="zh-CN" altLang="en-US" sz="1800" smtClean="0">
              <a:effectLst>
                <a:outerShdw blurRad="38100" dist="38100" dir="2700000" algn="tl">
                  <a:srgbClr val="C0C0C0"/>
                </a:outerShdw>
              </a:effectLst>
            </a:endParaRPr>
          </a:p>
          <a:p>
            <a:pPr>
              <a:buFontTx/>
              <a:buNone/>
            </a:pPr>
            <a:endParaRPr lang="zh-CN" altLang="en-US" sz="1800" smtClean="0">
              <a:effectLst>
                <a:outerShdw blurRad="38100" dist="38100" dir="2700000" algn="tl">
                  <a:srgbClr val="C0C0C0"/>
                </a:outerShdw>
              </a:effectLst>
            </a:endParaRPr>
          </a:p>
          <a:p>
            <a:pPr>
              <a:buFontTx/>
              <a:buNone/>
            </a:pPr>
            <a:endParaRPr lang="zh-CN" altLang="en-US" sz="2400" smtClean="0">
              <a:effectLst>
                <a:outerShdw blurRad="38100" dist="38100" dir="2700000" algn="tl">
                  <a:srgbClr val="C0C0C0"/>
                </a:outerShdw>
              </a:effectLst>
            </a:endParaRPr>
          </a:p>
          <a:p>
            <a:pPr>
              <a:buFontTx/>
              <a:buNone/>
            </a:pPr>
            <a:r>
              <a:rPr lang="en-US" altLang="zh-CN" sz="2400" smtClean="0">
                <a:effectLst>
                  <a:outerShdw blurRad="38100" dist="38100" dir="2700000" algn="tl">
                    <a:srgbClr val="C0C0C0"/>
                  </a:outerShdw>
                </a:effectLst>
              </a:rPr>
              <a:t>     </a:t>
            </a: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en-US" altLang="zh-CN" sz="2400" smtClean="0">
              <a:effectLst>
                <a:outerShdw blurRad="38100" dist="38100" dir="2700000" algn="tl">
                  <a:srgbClr val="C0C0C0"/>
                </a:outerShdw>
              </a:effectLst>
            </a:endParaRPr>
          </a:p>
          <a:p>
            <a:pPr>
              <a:buFontTx/>
              <a:buNone/>
            </a:pPr>
            <a:endParaRPr lang="zh-CN" altLang="en-US" sz="2400" smtClean="0">
              <a:effectLst>
                <a:outerShdw blurRad="38100" dist="38100" dir="2700000" algn="tl">
                  <a:srgbClr val="C0C0C0"/>
                </a:outerShdw>
              </a:effectLst>
            </a:endParaRPr>
          </a:p>
        </p:txBody>
      </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1</a:t>
            </a:r>
            <a:endParaRPr lang="en-US" altLang="zh-CN" smtClean="0">
              <a:effectLst>
                <a:outerShdw blurRad="38100" dist="38100" dir="2700000" algn="tl">
                  <a:srgbClr val="C0C0C0"/>
                </a:outerShdw>
              </a:effectLst>
            </a:endParaRPr>
          </a:p>
        </p:txBody>
      </p:sp>
      <p:grpSp>
        <p:nvGrpSpPr>
          <p:cNvPr id="25" name="组合 24"/>
          <p:cNvGrpSpPr/>
          <p:nvPr/>
        </p:nvGrpSpPr>
        <p:grpSpPr>
          <a:xfrm>
            <a:off x="4444365" y="1031875"/>
            <a:ext cx="4457700" cy="2580005"/>
            <a:chOff x="163" y="4473"/>
            <a:chExt cx="9177" cy="5577"/>
          </a:xfrm>
        </p:grpSpPr>
        <p:grpSp>
          <p:nvGrpSpPr>
            <p:cNvPr id="8" name="组合 7"/>
            <p:cNvGrpSpPr/>
            <p:nvPr/>
          </p:nvGrpSpPr>
          <p:grpSpPr>
            <a:xfrm>
              <a:off x="7080" y="7950"/>
              <a:ext cx="2260" cy="1440"/>
              <a:chOff x="6480" y="5051"/>
              <a:chExt cx="2260" cy="1440"/>
            </a:xfrm>
          </p:grpSpPr>
          <p:sp>
            <p:nvSpPr>
              <p:cNvPr id="5" name="流程图: 联系 4"/>
              <p:cNvSpPr/>
              <p:nvPr/>
            </p:nvSpPr>
            <p:spPr>
              <a:xfrm>
                <a:off x="6480" y="5051"/>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6" name="对象 5">
                <a:hlinkClick r:id="" action="ppaction://ole?verb="/>
              </p:cNvPr>
              <p:cNvGraphicFramePr>
                <a:graphicFrameLocks noChangeAspect="1"/>
              </p:cNvGraphicFramePr>
              <p:nvPr/>
            </p:nvGraphicFramePr>
            <p:xfrm>
              <a:off x="6751" y="5268"/>
              <a:ext cx="897" cy="979"/>
            </p:xfrm>
            <a:graphic>
              <a:graphicData uri="http://schemas.openxmlformats.org/presentationml/2006/ole">
                <mc:AlternateContent xmlns:mc="http://schemas.openxmlformats.org/markup-compatibility/2006">
                  <mc:Choice xmlns:v="urn:schemas-microsoft-com:vml" Requires="v">
                    <p:oleObj spid="_x0000_s1025" name="" r:id="rId1" imgW="571500" imgH="622300" progId="Equation.KSEE3">
                      <p:embed/>
                    </p:oleObj>
                  </mc:Choice>
                  <mc:Fallback>
                    <p:oleObj name="" r:id="rId1" imgW="571500" imgH="622300" progId="Equation.KSEE3">
                      <p:embed/>
                      <p:pic>
                        <p:nvPicPr>
                          <p:cNvPr id="0" name="图片 1024"/>
                          <p:cNvPicPr/>
                          <p:nvPr/>
                        </p:nvPicPr>
                        <p:blipFill>
                          <a:blip r:embed="rId2"/>
                          <a:stretch>
                            <a:fillRect/>
                          </a:stretch>
                        </p:blipFill>
                        <p:spPr>
                          <a:xfrm>
                            <a:off x="6751" y="5268"/>
                            <a:ext cx="897" cy="979"/>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7920" y="5070"/>
              <a:ext cx="820" cy="660"/>
            </p:xfrm>
            <a:graphic>
              <a:graphicData uri="http://schemas.openxmlformats.org/presentationml/2006/ole">
                <mc:AlternateContent xmlns:mc="http://schemas.openxmlformats.org/markup-compatibility/2006">
                  <mc:Choice xmlns:v="urn:schemas-microsoft-com:vml" Requires="v">
                    <p:oleObj spid="_x0000_s1026" name="" r:id="rId3" imgW="520700" imgH="419100" progId="Equation.KSEE3">
                      <p:embed/>
                    </p:oleObj>
                  </mc:Choice>
                  <mc:Fallback>
                    <p:oleObj name="" r:id="rId3" imgW="520700" imgH="419100" progId="Equation.KSEE3">
                      <p:embed/>
                      <p:pic>
                        <p:nvPicPr>
                          <p:cNvPr id="0" name="图片 1025"/>
                          <p:cNvPicPr/>
                          <p:nvPr/>
                        </p:nvPicPr>
                        <p:blipFill>
                          <a:blip r:embed="rId4"/>
                          <a:stretch>
                            <a:fillRect/>
                          </a:stretch>
                        </p:blipFill>
                        <p:spPr>
                          <a:xfrm>
                            <a:off x="7920" y="5070"/>
                            <a:ext cx="820" cy="660"/>
                          </a:xfrm>
                          <a:prstGeom prst="rect">
                            <a:avLst/>
                          </a:prstGeom>
                        </p:spPr>
                      </p:pic>
                    </p:oleObj>
                  </mc:Fallback>
                </mc:AlternateContent>
              </a:graphicData>
            </a:graphic>
          </p:graphicFrame>
        </p:grpSp>
        <p:grpSp>
          <p:nvGrpSpPr>
            <p:cNvPr id="23" name="组合 22"/>
            <p:cNvGrpSpPr/>
            <p:nvPr/>
          </p:nvGrpSpPr>
          <p:grpSpPr>
            <a:xfrm>
              <a:off x="1601" y="4946"/>
              <a:ext cx="1440" cy="1440"/>
              <a:chOff x="2181" y="4854"/>
              <a:chExt cx="1440" cy="1440"/>
            </a:xfrm>
          </p:grpSpPr>
          <p:sp>
            <p:nvSpPr>
              <p:cNvPr id="11" name="流程图: 联系 10"/>
              <p:cNvSpPr/>
              <p:nvPr/>
            </p:nvSpPr>
            <p:spPr>
              <a:xfrm>
                <a:off x="2181" y="4854"/>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12" name="对象 11">
                <a:hlinkClick r:id="" action="ppaction://ole?verb="/>
              </p:cNvPr>
              <p:cNvGraphicFramePr>
                <a:graphicFrameLocks noChangeAspect="1"/>
              </p:cNvGraphicFramePr>
              <p:nvPr/>
            </p:nvGraphicFramePr>
            <p:xfrm>
              <a:off x="2661" y="5090"/>
              <a:ext cx="480" cy="940"/>
            </p:xfrm>
            <a:graphic>
              <a:graphicData uri="http://schemas.openxmlformats.org/presentationml/2006/ole">
                <mc:AlternateContent xmlns:mc="http://schemas.openxmlformats.org/markup-compatibility/2006">
                  <mc:Choice xmlns:v="urn:schemas-microsoft-com:vml" Requires="v">
                    <p:oleObj spid="_x0000_s9" name="" r:id="rId5" imgW="304800" imgH="596900" progId="Equation.KSEE3">
                      <p:embed/>
                    </p:oleObj>
                  </mc:Choice>
                  <mc:Fallback>
                    <p:oleObj name="" r:id="rId5" imgW="304800" imgH="596900" progId="Equation.KSEE3">
                      <p:embed/>
                      <p:pic>
                        <p:nvPicPr>
                          <p:cNvPr id="0" name="图片 1024"/>
                          <p:cNvPicPr/>
                          <p:nvPr/>
                        </p:nvPicPr>
                        <p:blipFill>
                          <a:blip r:embed="rId6"/>
                          <a:stretch>
                            <a:fillRect/>
                          </a:stretch>
                        </p:blipFill>
                        <p:spPr>
                          <a:xfrm>
                            <a:off x="2661" y="5090"/>
                            <a:ext cx="480" cy="940"/>
                          </a:xfrm>
                          <a:prstGeom prst="rect">
                            <a:avLst/>
                          </a:prstGeom>
                        </p:spPr>
                      </p:pic>
                    </p:oleObj>
                  </mc:Fallback>
                </mc:AlternateContent>
              </a:graphicData>
            </a:graphic>
          </p:graphicFrame>
        </p:grpSp>
        <p:graphicFrame>
          <p:nvGraphicFramePr>
            <p:cNvPr id="13" name="对象 12">
              <a:hlinkClick r:id="" action="ppaction://ole?verb="/>
            </p:cNvPr>
            <p:cNvGraphicFramePr>
              <a:graphicFrameLocks noChangeAspect="1"/>
            </p:cNvGraphicFramePr>
            <p:nvPr/>
          </p:nvGraphicFramePr>
          <p:xfrm>
            <a:off x="4201" y="4522"/>
            <a:ext cx="660" cy="660"/>
          </p:xfrm>
          <a:graphic>
            <a:graphicData uri="http://schemas.openxmlformats.org/presentationml/2006/ole">
              <mc:AlternateContent xmlns:mc="http://schemas.openxmlformats.org/markup-compatibility/2006">
                <mc:Choice xmlns:v="urn:schemas-microsoft-com:vml" Requires="v">
                  <p:oleObj spid="_x0000_s10" name="" r:id="rId7" imgW="419100" imgH="419100" progId="Equation.KSEE3">
                    <p:embed/>
                  </p:oleObj>
                </mc:Choice>
                <mc:Fallback>
                  <p:oleObj name="" r:id="rId7" imgW="419100" imgH="419100" progId="Equation.KSEE3">
                    <p:embed/>
                    <p:pic>
                      <p:nvPicPr>
                        <p:cNvPr id="0" name="图片 1025"/>
                        <p:cNvPicPr/>
                        <p:nvPr/>
                      </p:nvPicPr>
                      <p:blipFill>
                        <a:blip r:embed="rId8"/>
                        <a:stretch>
                          <a:fillRect/>
                        </a:stretch>
                      </p:blipFill>
                      <p:spPr>
                        <a:xfrm>
                          <a:off x="4201" y="4522"/>
                          <a:ext cx="660" cy="660"/>
                        </a:xfrm>
                        <a:prstGeom prst="rect">
                          <a:avLst/>
                        </a:prstGeom>
                      </p:spPr>
                    </p:pic>
                  </p:oleObj>
                </mc:Fallback>
              </mc:AlternateContent>
            </a:graphicData>
          </a:graphic>
        </p:graphicFrame>
        <p:grpSp>
          <p:nvGrpSpPr>
            <p:cNvPr id="22" name="组合 21"/>
            <p:cNvGrpSpPr/>
            <p:nvPr/>
          </p:nvGrpSpPr>
          <p:grpSpPr>
            <a:xfrm>
              <a:off x="5910" y="4786"/>
              <a:ext cx="1440" cy="1440"/>
              <a:chOff x="5420" y="4840"/>
              <a:chExt cx="1440" cy="1440"/>
            </a:xfrm>
          </p:grpSpPr>
          <p:sp>
            <p:nvSpPr>
              <p:cNvPr id="14" name="流程图: 联系 13"/>
              <p:cNvSpPr/>
              <p:nvPr/>
            </p:nvSpPr>
            <p:spPr>
              <a:xfrm>
                <a:off x="5420" y="4840"/>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15" name="对象 14">
                <a:hlinkClick r:id="" action="ppaction://ole?verb="/>
              </p:cNvPr>
              <p:cNvGraphicFramePr>
                <a:graphicFrameLocks noChangeAspect="1"/>
              </p:cNvGraphicFramePr>
              <p:nvPr/>
            </p:nvGraphicFramePr>
            <p:xfrm>
              <a:off x="5910" y="5150"/>
              <a:ext cx="460" cy="940"/>
            </p:xfrm>
            <a:graphic>
              <a:graphicData uri="http://schemas.openxmlformats.org/presentationml/2006/ole">
                <mc:AlternateContent xmlns:mc="http://schemas.openxmlformats.org/markup-compatibility/2006">
                  <mc:Choice xmlns:v="urn:schemas-microsoft-com:vml" Requires="v">
                    <p:oleObj spid="_x0000_s16" name="" r:id="rId9" imgW="292100" imgH="596900" progId="Equation.KSEE3">
                      <p:embed/>
                    </p:oleObj>
                  </mc:Choice>
                  <mc:Fallback>
                    <p:oleObj name="" r:id="rId9" imgW="292100" imgH="596900" progId="Equation.KSEE3">
                      <p:embed/>
                      <p:pic>
                        <p:nvPicPr>
                          <p:cNvPr id="0" name="图片 1024"/>
                          <p:cNvPicPr/>
                          <p:nvPr/>
                        </p:nvPicPr>
                        <p:blipFill>
                          <a:blip r:embed="rId10"/>
                          <a:stretch>
                            <a:fillRect/>
                          </a:stretch>
                        </p:blipFill>
                        <p:spPr>
                          <a:xfrm>
                            <a:off x="5910" y="5150"/>
                            <a:ext cx="460" cy="940"/>
                          </a:xfrm>
                          <a:prstGeom prst="rect">
                            <a:avLst/>
                          </a:prstGeom>
                        </p:spPr>
                      </p:pic>
                    </p:oleObj>
                  </mc:Fallback>
                </mc:AlternateContent>
              </a:graphicData>
            </a:graphic>
          </p:graphicFrame>
        </p:grpSp>
        <p:grpSp>
          <p:nvGrpSpPr>
            <p:cNvPr id="24" name="组合 23"/>
            <p:cNvGrpSpPr/>
            <p:nvPr/>
          </p:nvGrpSpPr>
          <p:grpSpPr>
            <a:xfrm>
              <a:off x="3811" y="7158"/>
              <a:ext cx="1440" cy="1440"/>
              <a:chOff x="3811" y="7396"/>
              <a:chExt cx="1440" cy="1440"/>
            </a:xfrm>
          </p:grpSpPr>
          <p:sp>
            <p:nvSpPr>
              <p:cNvPr id="17" name="流程图: 联系 16"/>
              <p:cNvSpPr/>
              <p:nvPr/>
            </p:nvSpPr>
            <p:spPr>
              <a:xfrm>
                <a:off x="3811" y="7396"/>
                <a:ext cx="1440" cy="14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graphicFrame>
            <p:nvGraphicFramePr>
              <p:cNvPr id="18" name="对象 17">
                <a:hlinkClick r:id="" action="ppaction://ole?verb="/>
              </p:cNvPr>
              <p:cNvGraphicFramePr>
                <a:graphicFrameLocks noChangeAspect="1"/>
              </p:cNvGraphicFramePr>
              <p:nvPr/>
            </p:nvGraphicFramePr>
            <p:xfrm>
              <a:off x="4302" y="7633"/>
              <a:ext cx="459" cy="939"/>
            </p:xfrm>
            <a:graphic>
              <a:graphicData uri="http://schemas.openxmlformats.org/presentationml/2006/ole">
                <mc:AlternateContent xmlns:mc="http://schemas.openxmlformats.org/markup-compatibility/2006">
                  <mc:Choice xmlns:v="urn:schemas-microsoft-com:vml" Requires="v">
                    <p:oleObj spid="_x0000_s19" name="" r:id="rId11" imgW="292100" imgH="596900" progId="Equation.KSEE3">
                      <p:embed/>
                    </p:oleObj>
                  </mc:Choice>
                  <mc:Fallback>
                    <p:oleObj name="" r:id="rId11" imgW="292100" imgH="596900" progId="Equation.KSEE3">
                      <p:embed/>
                      <p:pic>
                        <p:nvPicPr>
                          <p:cNvPr id="0" name="图片 1024"/>
                          <p:cNvPicPr/>
                          <p:nvPr/>
                        </p:nvPicPr>
                        <p:blipFill>
                          <a:blip r:embed="rId12"/>
                          <a:stretch>
                            <a:fillRect/>
                          </a:stretch>
                        </p:blipFill>
                        <p:spPr>
                          <a:xfrm>
                            <a:off x="4302" y="7633"/>
                            <a:ext cx="459" cy="939"/>
                          </a:xfrm>
                          <a:prstGeom prst="rect">
                            <a:avLst/>
                          </a:prstGeom>
                        </p:spPr>
                      </p:pic>
                    </p:oleObj>
                  </mc:Fallback>
                </mc:AlternateContent>
              </a:graphicData>
            </a:graphic>
          </p:graphicFrame>
        </p:grpSp>
        <p:sp>
          <p:nvSpPr>
            <p:cNvPr id="20" name="弧形 19"/>
            <p:cNvSpPr/>
            <p:nvPr/>
          </p:nvSpPr>
          <p:spPr>
            <a:xfrm flipH="1">
              <a:off x="4680" y="4682"/>
              <a:ext cx="741" cy="1440"/>
            </a:xfrm>
            <a:prstGeom prst="arc">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26" name="直接箭头连接符 25"/>
            <p:cNvCxnSpPr/>
            <p:nvPr/>
          </p:nvCxnSpPr>
          <p:spPr>
            <a:xfrm>
              <a:off x="2949" y="5276"/>
              <a:ext cx="3050" cy="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flipH="1">
              <a:off x="3030" y="5882"/>
              <a:ext cx="2970" cy="1"/>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28" name="对象 27">
              <a:hlinkClick r:id="" action="ppaction://ole?verb="/>
            </p:cNvPr>
            <p:cNvGraphicFramePr>
              <a:graphicFrameLocks noChangeAspect="1"/>
            </p:cNvGraphicFramePr>
            <p:nvPr/>
          </p:nvGraphicFramePr>
          <p:xfrm>
            <a:off x="4174" y="5436"/>
            <a:ext cx="639" cy="660"/>
          </p:xfrm>
          <a:graphic>
            <a:graphicData uri="http://schemas.openxmlformats.org/presentationml/2006/ole">
              <mc:AlternateContent xmlns:mc="http://schemas.openxmlformats.org/markup-compatibility/2006">
                <mc:Choice xmlns:v="urn:schemas-microsoft-com:vml" Requires="v">
                  <p:oleObj spid="_x0000_s29" name="" r:id="rId13" imgW="405765" imgH="419100" progId="Equation.KSEE3">
                    <p:embed/>
                  </p:oleObj>
                </mc:Choice>
                <mc:Fallback>
                  <p:oleObj name="" r:id="rId13" imgW="405765" imgH="419100" progId="Equation.KSEE3">
                    <p:embed/>
                    <p:pic>
                      <p:nvPicPr>
                        <p:cNvPr id="0" name="图片 1025"/>
                        <p:cNvPicPr/>
                        <p:nvPr/>
                      </p:nvPicPr>
                      <p:blipFill>
                        <a:blip r:embed="rId14">
                          <a:biLevel thresh="50000"/>
                        </a:blip>
                        <a:stretch>
                          <a:fillRect/>
                        </a:stretch>
                      </p:blipFill>
                      <p:spPr>
                        <a:xfrm>
                          <a:off x="4174" y="5436"/>
                          <a:ext cx="639" cy="660"/>
                        </a:xfrm>
                        <a:prstGeom prst="rect">
                          <a:avLst/>
                        </a:prstGeom>
                      </p:spPr>
                    </p:pic>
                  </p:oleObj>
                </mc:Fallback>
              </mc:AlternateContent>
            </a:graphicData>
          </a:graphic>
        </p:graphicFrame>
        <p:cxnSp>
          <p:nvCxnSpPr>
            <p:cNvPr id="30" name="曲线连接符 29"/>
            <p:cNvCxnSpPr/>
            <p:nvPr/>
          </p:nvCxnSpPr>
          <p:spPr>
            <a:xfrm rot="16200000" flipH="1">
              <a:off x="6690" y="5399"/>
              <a:ext cx="1018" cy="5"/>
            </a:xfrm>
            <a:prstGeom prst="curvedConnector5">
              <a:avLst>
                <a:gd name="adj1" fmla="val -19007"/>
                <a:gd name="adj2" fmla="val 23570000"/>
                <a:gd name="adj3" fmla="val 112524"/>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31" name="对象 30">
              <a:hlinkClick r:id="" action="ppaction://ole?verb="/>
            </p:cNvPr>
            <p:cNvGraphicFramePr>
              <a:graphicFrameLocks noChangeAspect="1"/>
            </p:cNvGraphicFramePr>
            <p:nvPr/>
          </p:nvGraphicFramePr>
          <p:xfrm>
            <a:off x="8467" y="5182"/>
            <a:ext cx="660" cy="660"/>
          </p:xfrm>
          <a:graphic>
            <a:graphicData uri="http://schemas.openxmlformats.org/presentationml/2006/ole">
              <mc:AlternateContent xmlns:mc="http://schemas.openxmlformats.org/markup-compatibility/2006">
                <mc:Choice xmlns:v="urn:schemas-microsoft-com:vml" Requires="v">
                  <p:oleObj spid="_x0000_s32" name="" r:id="rId15" imgW="419100" imgH="419100" progId="Equation.KSEE3">
                    <p:embed/>
                  </p:oleObj>
                </mc:Choice>
                <mc:Fallback>
                  <p:oleObj name="" r:id="rId15" imgW="419100" imgH="419100" progId="Equation.KSEE3">
                    <p:embed/>
                    <p:pic>
                      <p:nvPicPr>
                        <p:cNvPr id="0" name="图片 1025"/>
                        <p:cNvPicPr/>
                        <p:nvPr/>
                      </p:nvPicPr>
                      <p:blipFill>
                        <a:blip r:embed="rId16"/>
                        <a:stretch>
                          <a:fillRect/>
                        </a:stretch>
                      </p:blipFill>
                      <p:spPr>
                        <a:xfrm>
                          <a:off x="8467" y="5182"/>
                          <a:ext cx="660" cy="660"/>
                        </a:xfrm>
                        <a:prstGeom prst="rect">
                          <a:avLst/>
                        </a:prstGeom>
                      </p:spPr>
                    </p:pic>
                  </p:oleObj>
                </mc:Fallback>
              </mc:AlternateContent>
            </a:graphicData>
          </a:graphic>
        </p:graphicFrame>
        <p:cxnSp>
          <p:nvCxnSpPr>
            <p:cNvPr id="36" name="曲线连接符 35"/>
            <p:cNvCxnSpPr>
              <a:stCxn id="17" idx="5"/>
              <a:endCxn id="17" idx="3"/>
            </p:cNvCxnSpPr>
            <p:nvPr/>
          </p:nvCxnSpPr>
          <p:spPr>
            <a:xfrm rot="5400000">
              <a:off x="4531" y="7878"/>
              <a:ext cx="5" cy="1018"/>
            </a:xfrm>
            <a:prstGeom prst="curvedConnector3">
              <a:avLst>
                <a:gd name="adj1" fmla="val 18830000"/>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7" name="直接箭头连接符 36"/>
            <p:cNvCxnSpPr>
              <a:stCxn id="14" idx="4"/>
            </p:cNvCxnSpPr>
            <p:nvPr/>
          </p:nvCxnSpPr>
          <p:spPr>
            <a:xfrm flipH="1">
              <a:off x="5251" y="6226"/>
              <a:ext cx="1379" cy="1713"/>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8" name="直接箭头连接符 37"/>
            <p:cNvCxnSpPr>
              <a:stCxn id="17" idx="2"/>
              <a:endCxn id="11" idx="4"/>
            </p:cNvCxnSpPr>
            <p:nvPr/>
          </p:nvCxnSpPr>
          <p:spPr>
            <a:xfrm flipH="1" flipV="1">
              <a:off x="2321" y="6386"/>
              <a:ext cx="1490" cy="1492"/>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9" name="曲线连接符 38"/>
            <p:cNvCxnSpPr>
              <a:stCxn id="11" idx="1"/>
              <a:endCxn id="11" idx="3"/>
            </p:cNvCxnSpPr>
            <p:nvPr/>
          </p:nvCxnSpPr>
          <p:spPr>
            <a:xfrm rot="16200000" flipH="1">
              <a:off x="1303" y="5666"/>
              <a:ext cx="1018" cy="5"/>
            </a:xfrm>
            <a:prstGeom prst="curvedConnector5">
              <a:avLst>
                <a:gd name="adj1" fmla="val -27161"/>
                <a:gd name="adj2" fmla="val -25330000"/>
                <a:gd name="adj3" fmla="val 132858"/>
              </a:avLst>
            </a:prstGeom>
            <a:ln>
              <a:tailEnd type="arrow" w="med" len="med"/>
            </a:ln>
          </p:spPr>
          <p:style>
            <a:lnRef idx="2">
              <a:schemeClr val="dk1"/>
            </a:lnRef>
            <a:fillRef idx="0">
              <a:schemeClr val="dk1"/>
            </a:fillRef>
            <a:effectRef idx="1">
              <a:schemeClr val="dk1"/>
            </a:effectRef>
            <a:fontRef idx="minor">
              <a:schemeClr val="tx1"/>
            </a:fontRef>
          </p:style>
        </p:cxnSp>
        <p:graphicFrame>
          <p:nvGraphicFramePr>
            <p:cNvPr id="40" name="对象 39">
              <a:hlinkClick r:id="" action="ppaction://ole?verb="/>
            </p:cNvPr>
            <p:cNvGraphicFramePr>
              <a:graphicFrameLocks noChangeAspect="1"/>
            </p:cNvGraphicFramePr>
            <p:nvPr/>
          </p:nvGraphicFramePr>
          <p:xfrm>
            <a:off x="6168" y="6810"/>
            <a:ext cx="660" cy="660"/>
          </p:xfrm>
          <a:graphic>
            <a:graphicData uri="http://schemas.openxmlformats.org/presentationml/2006/ole">
              <mc:AlternateContent xmlns:mc="http://schemas.openxmlformats.org/markup-compatibility/2006">
                <mc:Choice xmlns:v="urn:schemas-microsoft-com:vml" Requires="v">
                  <p:oleObj spid="_x0000_s41" name="" r:id="rId17" imgW="419100" imgH="419100" progId="Equation.KSEE3">
                    <p:embed/>
                  </p:oleObj>
                </mc:Choice>
                <mc:Fallback>
                  <p:oleObj name="" r:id="rId17" imgW="419100" imgH="419100" progId="Equation.KSEE3">
                    <p:embed/>
                    <p:pic>
                      <p:nvPicPr>
                        <p:cNvPr id="0" name="图片 1025"/>
                        <p:cNvPicPr/>
                        <p:nvPr/>
                      </p:nvPicPr>
                      <p:blipFill>
                        <a:blip r:embed="rId18"/>
                        <a:stretch>
                          <a:fillRect/>
                        </a:stretch>
                      </p:blipFill>
                      <p:spPr>
                        <a:xfrm>
                          <a:off x="6168" y="6810"/>
                          <a:ext cx="660" cy="660"/>
                        </a:xfrm>
                        <a:prstGeom prst="rect">
                          <a:avLst/>
                        </a:prstGeom>
                      </p:spPr>
                    </p:pic>
                  </p:oleObj>
                </mc:Fallback>
              </mc:AlternateContent>
            </a:graphicData>
          </a:graphic>
        </p:graphicFrame>
        <p:graphicFrame>
          <p:nvGraphicFramePr>
            <p:cNvPr id="42" name="对象 41">
              <a:hlinkClick r:id="" action="ppaction://ole?verb="/>
            </p:cNvPr>
            <p:cNvGraphicFramePr>
              <a:graphicFrameLocks noChangeAspect="1"/>
            </p:cNvGraphicFramePr>
            <p:nvPr/>
          </p:nvGraphicFramePr>
          <p:xfrm>
            <a:off x="4107" y="9390"/>
            <a:ext cx="660" cy="660"/>
          </p:xfrm>
          <a:graphic>
            <a:graphicData uri="http://schemas.openxmlformats.org/presentationml/2006/ole">
              <mc:AlternateContent xmlns:mc="http://schemas.openxmlformats.org/markup-compatibility/2006">
                <mc:Choice xmlns:v="urn:schemas-microsoft-com:vml" Requires="v">
                  <p:oleObj spid="_x0000_s43" name="" r:id="rId19" imgW="419100" imgH="419100" progId="Equation.KSEE3">
                    <p:embed/>
                  </p:oleObj>
                </mc:Choice>
                <mc:Fallback>
                  <p:oleObj name="" r:id="rId19" imgW="419100" imgH="419100" progId="Equation.KSEE3">
                    <p:embed/>
                    <p:pic>
                      <p:nvPicPr>
                        <p:cNvPr id="0" name="图片 1025"/>
                        <p:cNvPicPr/>
                        <p:nvPr/>
                      </p:nvPicPr>
                      <p:blipFill>
                        <a:blip r:embed="rId16"/>
                        <a:stretch>
                          <a:fillRect/>
                        </a:stretch>
                      </p:blipFill>
                      <p:spPr>
                        <a:xfrm>
                          <a:off x="4107" y="9390"/>
                          <a:ext cx="660" cy="660"/>
                        </a:xfrm>
                        <a:prstGeom prst="rect">
                          <a:avLst/>
                        </a:prstGeom>
                      </p:spPr>
                    </p:pic>
                  </p:oleObj>
                </mc:Fallback>
              </mc:AlternateContent>
            </a:graphicData>
          </a:graphic>
        </p:graphicFrame>
        <p:graphicFrame>
          <p:nvGraphicFramePr>
            <p:cNvPr id="44" name="对象 43">
              <a:hlinkClick r:id="" action="ppaction://ole?verb="/>
            </p:cNvPr>
            <p:cNvGraphicFramePr>
              <a:graphicFrameLocks noChangeAspect="1"/>
            </p:cNvGraphicFramePr>
            <p:nvPr/>
          </p:nvGraphicFramePr>
          <p:xfrm>
            <a:off x="190" y="4473"/>
            <a:ext cx="660" cy="660"/>
          </p:xfrm>
          <a:graphic>
            <a:graphicData uri="http://schemas.openxmlformats.org/presentationml/2006/ole">
              <mc:AlternateContent xmlns:mc="http://schemas.openxmlformats.org/markup-compatibility/2006">
                <mc:Choice xmlns:v="urn:schemas-microsoft-com:vml" Requires="v">
                  <p:oleObj spid="_x0000_s45" name="" r:id="rId20" imgW="419100" imgH="419100" progId="Equation.KSEE3">
                    <p:embed/>
                  </p:oleObj>
                </mc:Choice>
                <mc:Fallback>
                  <p:oleObj name="" r:id="rId20" imgW="419100" imgH="419100" progId="Equation.KSEE3">
                    <p:embed/>
                    <p:pic>
                      <p:nvPicPr>
                        <p:cNvPr id="0" name="图片 1025"/>
                        <p:cNvPicPr/>
                        <p:nvPr/>
                      </p:nvPicPr>
                      <p:blipFill>
                        <a:blip r:embed="rId16"/>
                        <a:stretch>
                          <a:fillRect/>
                        </a:stretch>
                      </p:blipFill>
                      <p:spPr>
                        <a:xfrm>
                          <a:off x="190" y="4473"/>
                          <a:ext cx="660" cy="660"/>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163" y="6220"/>
            <a:ext cx="639" cy="660"/>
          </p:xfrm>
          <a:graphic>
            <a:graphicData uri="http://schemas.openxmlformats.org/presentationml/2006/ole">
              <mc:AlternateContent xmlns:mc="http://schemas.openxmlformats.org/markup-compatibility/2006">
                <mc:Choice xmlns:v="urn:schemas-microsoft-com:vml" Requires="v">
                  <p:oleObj spid="_x0000_s47" name="" r:id="rId21" imgW="405765" imgH="419100" progId="Equation.KSEE3">
                    <p:embed/>
                  </p:oleObj>
                </mc:Choice>
                <mc:Fallback>
                  <p:oleObj name="" r:id="rId21" imgW="405765" imgH="419100" progId="Equation.KSEE3">
                    <p:embed/>
                    <p:pic>
                      <p:nvPicPr>
                        <p:cNvPr id="0" name="图片 1025"/>
                        <p:cNvPicPr/>
                        <p:nvPr/>
                      </p:nvPicPr>
                      <p:blipFill>
                        <a:blip r:embed="rId22"/>
                        <a:stretch>
                          <a:fillRect/>
                        </a:stretch>
                      </p:blipFill>
                      <p:spPr>
                        <a:xfrm>
                          <a:off x="163" y="6220"/>
                          <a:ext cx="639" cy="660"/>
                        </a:xfrm>
                        <a:prstGeom prst="rect">
                          <a:avLst/>
                        </a:prstGeom>
                      </p:spPr>
                    </p:pic>
                  </p:oleObj>
                </mc:Fallback>
              </mc:AlternateContent>
            </a:graphicData>
          </a:graphic>
        </p:graphicFrame>
        <p:graphicFrame>
          <p:nvGraphicFramePr>
            <p:cNvPr id="48" name="对象 47">
              <a:hlinkClick r:id="" action="ppaction://ole?verb="/>
            </p:cNvPr>
            <p:cNvGraphicFramePr>
              <a:graphicFrameLocks noChangeAspect="1"/>
            </p:cNvGraphicFramePr>
            <p:nvPr/>
          </p:nvGraphicFramePr>
          <p:xfrm>
            <a:off x="2333" y="6891"/>
            <a:ext cx="639" cy="660"/>
          </p:xfrm>
          <a:graphic>
            <a:graphicData uri="http://schemas.openxmlformats.org/presentationml/2006/ole">
              <mc:AlternateContent xmlns:mc="http://schemas.openxmlformats.org/markup-compatibility/2006">
                <mc:Choice xmlns:v="urn:schemas-microsoft-com:vml" Requires="v">
                  <p:oleObj spid="_x0000_s49" name="" r:id="rId23" imgW="405765" imgH="419100" progId="Equation.KSEE3">
                    <p:embed/>
                  </p:oleObj>
                </mc:Choice>
                <mc:Fallback>
                  <p:oleObj name="" r:id="rId23" imgW="405765" imgH="419100" progId="Equation.KSEE3">
                    <p:embed/>
                    <p:pic>
                      <p:nvPicPr>
                        <p:cNvPr id="0" name="图片 1025"/>
                        <p:cNvPicPr/>
                        <p:nvPr/>
                      </p:nvPicPr>
                      <p:blipFill>
                        <a:blip r:embed="rId24"/>
                        <a:stretch>
                          <a:fillRect/>
                        </a:stretch>
                      </p:blipFill>
                      <p:spPr>
                        <a:xfrm>
                          <a:off x="2333" y="6891"/>
                          <a:ext cx="639" cy="660"/>
                        </a:xfrm>
                        <a:prstGeom prst="rect">
                          <a:avLst/>
                        </a:prstGeom>
                      </p:spPr>
                    </p:pic>
                  </p:oleObj>
                </mc:Fallback>
              </mc:AlternateContent>
            </a:graphicData>
          </a:graphic>
        </p:graphicFrame>
        <p:graphicFrame>
          <p:nvGraphicFramePr>
            <p:cNvPr id="50" name="对象 49">
              <a:hlinkClick r:id="" action="ppaction://ole?verb="/>
            </p:cNvPr>
            <p:cNvGraphicFramePr>
              <a:graphicFrameLocks noChangeAspect="1"/>
            </p:cNvGraphicFramePr>
            <p:nvPr/>
          </p:nvGraphicFramePr>
          <p:xfrm>
            <a:off x="2998" y="6615"/>
            <a:ext cx="660" cy="660"/>
          </p:xfrm>
          <a:graphic>
            <a:graphicData uri="http://schemas.openxmlformats.org/presentationml/2006/ole">
              <mc:AlternateContent xmlns:mc="http://schemas.openxmlformats.org/markup-compatibility/2006">
                <mc:Choice xmlns:v="urn:schemas-microsoft-com:vml" Requires="v">
                  <p:oleObj spid="_x0000_s51" name="" r:id="rId25" imgW="419100" imgH="419100" progId="Equation.KSEE3">
                    <p:embed/>
                  </p:oleObj>
                </mc:Choice>
                <mc:Fallback>
                  <p:oleObj name="" r:id="rId25" imgW="419100" imgH="419100" progId="Equation.KSEE3">
                    <p:embed/>
                    <p:pic>
                      <p:nvPicPr>
                        <p:cNvPr id="0" name="图片 1025"/>
                        <p:cNvPicPr/>
                        <p:nvPr/>
                      </p:nvPicPr>
                      <p:blipFill>
                        <a:blip r:embed="rId26"/>
                        <a:stretch>
                          <a:fillRect/>
                        </a:stretch>
                      </p:blipFill>
                      <p:spPr>
                        <a:xfrm>
                          <a:off x="2998" y="6615"/>
                          <a:ext cx="660" cy="660"/>
                        </a:xfrm>
                        <a:prstGeom prst="rect">
                          <a:avLst/>
                        </a:prstGeom>
                      </p:spPr>
                    </p:pic>
                  </p:oleObj>
                </mc:Fallback>
              </mc:AlternateContent>
            </a:graphicData>
          </a:graphic>
        </p:graphicFrame>
      </p:grpSp>
      <p:grpSp>
        <p:nvGrpSpPr>
          <p:cNvPr id="52" name="组合 51"/>
          <p:cNvGrpSpPr/>
          <p:nvPr/>
        </p:nvGrpSpPr>
        <p:grpSpPr>
          <a:xfrm>
            <a:off x="533400" y="3131185"/>
            <a:ext cx="3841750" cy="3200400"/>
            <a:chOff x="1321" y="3979"/>
            <a:chExt cx="6402" cy="5869"/>
          </a:xfrm>
        </p:grpSpPr>
        <p:pic>
          <p:nvPicPr>
            <p:cNvPr id="4" name="图片 3" descr="8VZMNP[D08`6HB%EDP~)H96"/>
            <p:cNvPicPr>
              <a:picLocks noChangeAspect="1"/>
            </p:cNvPicPr>
            <p:nvPr/>
          </p:nvPicPr>
          <p:blipFill>
            <a:blip r:embed="rId27"/>
            <a:stretch>
              <a:fillRect/>
            </a:stretch>
          </p:blipFill>
          <p:spPr>
            <a:xfrm>
              <a:off x="1321" y="4142"/>
              <a:ext cx="6403" cy="5706"/>
            </a:xfrm>
            <a:prstGeom prst="rect">
              <a:avLst/>
            </a:prstGeom>
          </p:spPr>
        </p:pic>
        <p:graphicFrame>
          <p:nvGraphicFramePr>
            <p:cNvPr id="21" name="对象 20">
              <a:hlinkClick r:id="" action="ppaction://ole?verb="/>
            </p:cNvPr>
            <p:cNvGraphicFramePr>
              <a:graphicFrameLocks noChangeAspect="1"/>
            </p:cNvGraphicFramePr>
            <p:nvPr/>
          </p:nvGraphicFramePr>
          <p:xfrm>
            <a:off x="1480" y="4434"/>
            <a:ext cx="792" cy="476"/>
          </p:xfrm>
          <a:graphic>
            <a:graphicData uri="http://schemas.openxmlformats.org/presentationml/2006/ole">
              <mc:AlternateContent xmlns:mc="http://schemas.openxmlformats.org/markup-compatibility/2006">
                <mc:Choice xmlns:v="urn:schemas-microsoft-com:vml" Requires="v">
                  <p:oleObj spid="_x0000_s33" name="" r:id="rId28" imgW="342900" imgH="215900" progId="Equation.KSEE3">
                    <p:embed/>
                  </p:oleObj>
                </mc:Choice>
                <mc:Fallback>
                  <p:oleObj name="" r:id="rId28" imgW="342900" imgH="215900" progId="Equation.KSEE3">
                    <p:embed/>
                    <p:pic>
                      <p:nvPicPr>
                        <p:cNvPr id="0" name="图片 1025"/>
                        <p:cNvPicPr/>
                        <p:nvPr/>
                      </p:nvPicPr>
                      <p:blipFill>
                        <a:blip r:embed="rId29"/>
                        <a:stretch>
                          <a:fillRect/>
                        </a:stretch>
                      </p:blipFill>
                      <p:spPr>
                        <a:xfrm>
                          <a:off x="1480" y="4434"/>
                          <a:ext cx="792" cy="476"/>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2055" y="3979"/>
            <a:ext cx="947" cy="533"/>
          </p:xfrm>
          <a:graphic>
            <a:graphicData uri="http://schemas.openxmlformats.org/presentationml/2006/ole">
              <mc:AlternateContent xmlns:mc="http://schemas.openxmlformats.org/markup-compatibility/2006">
                <mc:Choice xmlns:v="urn:schemas-microsoft-com:vml" Requires="v">
                  <p:oleObj spid="_x0000_s35" name="" r:id="rId30" imgW="495300" imgH="292100" progId="Equation.KSEE3">
                    <p:embed/>
                  </p:oleObj>
                </mc:Choice>
                <mc:Fallback>
                  <p:oleObj name="" r:id="rId30" imgW="495300" imgH="292100" progId="Equation.KSEE3">
                    <p:embed/>
                    <p:pic>
                      <p:nvPicPr>
                        <p:cNvPr id="0" name="图片 1025"/>
                        <p:cNvPicPr/>
                        <p:nvPr/>
                      </p:nvPicPr>
                      <p:blipFill>
                        <a:blip r:embed="rId31"/>
                        <a:stretch>
                          <a:fillRect/>
                        </a:stretch>
                      </p:blipFill>
                      <p:spPr>
                        <a:xfrm>
                          <a:off x="2055" y="3979"/>
                          <a:ext cx="947" cy="533"/>
                        </a:xfrm>
                        <a:prstGeom prst="rect">
                          <a:avLst/>
                        </a:prstGeom>
                      </p:spPr>
                    </p:pic>
                  </p:oleObj>
                </mc:Fallback>
              </mc:AlternateContent>
            </a:graphicData>
          </a:graphic>
        </p:graphicFrame>
      </p:grpSp>
      <p:graphicFrame>
        <p:nvGraphicFramePr>
          <p:cNvPr id="53" name="对象 52">
            <a:hlinkClick r:id="" action="ppaction://ole?verb="/>
          </p:cNvPr>
          <p:cNvGraphicFramePr>
            <a:graphicFrameLocks noChangeAspect="1"/>
          </p:cNvGraphicFramePr>
          <p:nvPr/>
        </p:nvGraphicFramePr>
        <p:xfrm>
          <a:off x="4070350" y="4160520"/>
          <a:ext cx="1096010" cy="713740"/>
        </p:xfrm>
        <a:graphic>
          <a:graphicData uri="http://schemas.openxmlformats.org/presentationml/2006/ole">
            <mc:AlternateContent xmlns:mc="http://schemas.openxmlformats.org/markup-compatibility/2006">
              <mc:Choice xmlns:v="urn:schemas-microsoft-com:vml" Requires="v">
                <p:oleObj spid="_x0000_s54" name="" r:id="rId32" imgW="762000" imgH="520700" progId="Equation.KSEE3">
                  <p:embed/>
                </p:oleObj>
              </mc:Choice>
              <mc:Fallback>
                <p:oleObj name="" r:id="rId32" imgW="762000" imgH="520700" progId="Equation.KSEE3">
                  <p:embed/>
                  <p:pic>
                    <p:nvPicPr>
                      <p:cNvPr id="0" name="图片 1025"/>
                      <p:cNvPicPr/>
                      <p:nvPr/>
                    </p:nvPicPr>
                    <p:blipFill>
                      <a:blip r:embed="rId33"/>
                      <a:stretch>
                        <a:fillRect/>
                      </a:stretch>
                    </p:blipFill>
                    <p:spPr>
                      <a:xfrm>
                        <a:off x="4070350" y="4160520"/>
                        <a:ext cx="1096010" cy="713740"/>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746760" y="1628140"/>
          <a:ext cx="2021840" cy="1325880"/>
        </p:xfrm>
        <a:graphic>
          <a:graphicData uri="http://schemas.openxmlformats.org/presentationml/2006/ole">
            <mc:AlternateContent xmlns:mc="http://schemas.openxmlformats.org/markup-compatibility/2006">
              <mc:Choice xmlns:v="urn:schemas-microsoft-com:vml" Requires="v">
                <p:oleObj spid="_x0000_s56" name="" r:id="rId34" imgW="1459865" imgH="1002665" progId="Equation.KSEE3">
                  <p:embed/>
                </p:oleObj>
              </mc:Choice>
              <mc:Fallback>
                <p:oleObj name="" r:id="rId34" imgW="1459865" imgH="1002665" progId="Equation.KSEE3">
                  <p:embed/>
                  <p:pic>
                    <p:nvPicPr>
                      <p:cNvPr id="0" name="图片 1024"/>
                      <p:cNvPicPr/>
                      <p:nvPr/>
                    </p:nvPicPr>
                    <p:blipFill>
                      <a:blip r:embed="rId35"/>
                      <a:stretch>
                        <a:fillRect/>
                      </a:stretch>
                    </p:blipFill>
                    <p:spPr>
                      <a:xfrm>
                        <a:off x="746760" y="1628140"/>
                        <a:ext cx="2021840" cy="1325880"/>
                      </a:xfrm>
                      <a:prstGeom prst="rect">
                        <a:avLst/>
                      </a:prstGeom>
                    </p:spPr>
                  </p:pic>
                </p:oleObj>
              </mc:Fallback>
            </mc:AlternateContent>
          </a:graphicData>
        </a:graphic>
      </p:graphicFrame>
      <p:graphicFrame>
        <p:nvGraphicFramePr>
          <p:cNvPr id="3" name="对象 2"/>
          <p:cNvGraphicFramePr/>
          <p:nvPr/>
        </p:nvGraphicFramePr>
        <p:xfrm>
          <a:off x="5318125" y="3882390"/>
          <a:ext cx="3632200" cy="2373630"/>
        </p:xfrm>
        <a:graphic>
          <a:graphicData uri="http://schemas.openxmlformats.org/presentationml/2006/ole">
            <mc:AlternateContent xmlns:mc="http://schemas.openxmlformats.org/markup-compatibility/2006">
              <mc:Choice xmlns:v="urn:schemas-microsoft-com:vml" Requires="v">
                <p:oleObj spid="_x0000_s57" name="" r:id="rId36" imgW="3962400" imgH="1714500" progId="Paint.Picture">
                  <p:embed/>
                </p:oleObj>
              </mc:Choice>
              <mc:Fallback>
                <p:oleObj name="" r:id="rId36" imgW="3962400" imgH="1714500" progId="Paint.Picture">
                  <p:embed/>
                  <p:pic>
                    <p:nvPicPr>
                      <p:cNvPr id="0" name="图片 3"/>
                      <p:cNvPicPr/>
                      <p:nvPr/>
                    </p:nvPicPr>
                    <p:blipFill>
                      <a:blip r:embed="rId37"/>
                      <a:stretch>
                        <a:fillRect/>
                      </a:stretch>
                    </p:blipFill>
                    <p:spPr>
                      <a:xfrm>
                        <a:off x="5318125" y="3882390"/>
                        <a:ext cx="3632200" cy="23736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idx="1"/>
          </p:nvPr>
        </p:nvSpPr>
        <p:spPr>
          <a:xfrm>
            <a:off x="323850" y="842645"/>
            <a:ext cx="3820160" cy="408305"/>
          </a:xfrm>
          <a:ln>
            <a:solidFill>
              <a:schemeClr val="bg1"/>
            </a:solidFill>
          </a:ln>
        </p:spPr>
        <p:txBody>
          <a:bodyPr/>
          <a:lstStyle/>
          <a:p>
            <a:pPr>
              <a:buFontTx/>
              <a:buNone/>
            </a:pPr>
            <a:r>
              <a:rPr lang="zh-CN" altLang="en-US" sz="2400" smtClean="0">
                <a:effectLst>
                  <a:outerShdw blurRad="38100" dist="38100" dir="2700000" algn="tl">
                    <a:srgbClr val="C0C0C0"/>
                  </a:outerShdw>
                </a:effectLst>
              </a:rPr>
              <a:t>三、状态分配</a:t>
            </a:r>
            <a:endParaRPr lang="zh-CN" altLang="en-US" sz="2400" smtClean="0">
              <a:effectLst>
                <a:outerShdw blurRad="38100" dist="38100" dir="2700000" algn="tl">
                  <a:srgbClr val="C0C0C0"/>
                </a:outerShdw>
              </a:effectLst>
            </a:endParaRPr>
          </a:p>
        </p:txBody>
      </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1</a:t>
            </a:r>
            <a:endParaRPr lang="en-US" altLang="zh-CN" smtClean="0">
              <a:effectLst>
                <a:outerShdw blurRad="38100" dist="38100" dir="2700000" algn="tl">
                  <a:srgbClr val="C0C0C0"/>
                </a:outerShdw>
              </a:effectLst>
            </a:endParaRPr>
          </a:p>
        </p:txBody>
      </p:sp>
      <p:grpSp>
        <p:nvGrpSpPr>
          <p:cNvPr id="52" name="组合 51"/>
          <p:cNvGrpSpPr/>
          <p:nvPr/>
        </p:nvGrpSpPr>
        <p:grpSpPr>
          <a:xfrm>
            <a:off x="2745105" y="818515"/>
            <a:ext cx="2867025" cy="2162175"/>
            <a:chOff x="1321" y="3979"/>
            <a:chExt cx="6402" cy="5869"/>
          </a:xfrm>
        </p:grpSpPr>
        <p:pic>
          <p:nvPicPr>
            <p:cNvPr id="4" name="图片 3" descr="8VZMNP[D08`6HB%EDP~)H96"/>
            <p:cNvPicPr>
              <a:picLocks noChangeAspect="1"/>
            </p:cNvPicPr>
            <p:nvPr/>
          </p:nvPicPr>
          <p:blipFill>
            <a:blip r:embed="rId1"/>
            <a:stretch>
              <a:fillRect/>
            </a:stretch>
          </p:blipFill>
          <p:spPr>
            <a:xfrm>
              <a:off x="1321" y="4142"/>
              <a:ext cx="6403" cy="5706"/>
            </a:xfrm>
            <a:prstGeom prst="rect">
              <a:avLst/>
            </a:prstGeom>
          </p:spPr>
        </p:pic>
        <p:graphicFrame>
          <p:nvGraphicFramePr>
            <p:cNvPr id="21" name="对象 20">
              <a:hlinkClick r:id="" action="ppaction://ole?verb="/>
            </p:cNvPr>
            <p:cNvGraphicFramePr>
              <a:graphicFrameLocks noChangeAspect="1"/>
            </p:cNvGraphicFramePr>
            <p:nvPr/>
          </p:nvGraphicFramePr>
          <p:xfrm>
            <a:off x="1480" y="4434"/>
            <a:ext cx="792" cy="476"/>
          </p:xfrm>
          <a:graphic>
            <a:graphicData uri="http://schemas.openxmlformats.org/presentationml/2006/ole">
              <mc:AlternateContent xmlns:mc="http://schemas.openxmlformats.org/markup-compatibility/2006">
                <mc:Choice xmlns:v="urn:schemas-microsoft-com:vml" Requires="v">
                  <p:oleObj spid="_x0000_s33" name="" r:id="rId2" imgW="342900" imgH="215900" progId="Equation.KSEE3">
                    <p:embed/>
                  </p:oleObj>
                </mc:Choice>
                <mc:Fallback>
                  <p:oleObj name="" r:id="rId2" imgW="342900" imgH="215900" progId="Equation.KSEE3">
                    <p:embed/>
                    <p:pic>
                      <p:nvPicPr>
                        <p:cNvPr id="0" name="图片 1025"/>
                        <p:cNvPicPr/>
                        <p:nvPr/>
                      </p:nvPicPr>
                      <p:blipFill>
                        <a:blip r:embed="rId3"/>
                        <a:stretch>
                          <a:fillRect/>
                        </a:stretch>
                      </p:blipFill>
                      <p:spPr>
                        <a:xfrm>
                          <a:off x="1480" y="4434"/>
                          <a:ext cx="792" cy="476"/>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2055" y="3979"/>
            <a:ext cx="947" cy="533"/>
          </p:xfrm>
          <a:graphic>
            <a:graphicData uri="http://schemas.openxmlformats.org/presentationml/2006/ole">
              <mc:AlternateContent xmlns:mc="http://schemas.openxmlformats.org/markup-compatibility/2006">
                <mc:Choice xmlns:v="urn:schemas-microsoft-com:vml" Requires="v">
                  <p:oleObj spid="_x0000_s35" name="" r:id="rId4" imgW="495300" imgH="292100" progId="Equation.KSEE3">
                    <p:embed/>
                  </p:oleObj>
                </mc:Choice>
                <mc:Fallback>
                  <p:oleObj name="" r:id="rId4" imgW="495300" imgH="292100" progId="Equation.KSEE3">
                    <p:embed/>
                    <p:pic>
                      <p:nvPicPr>
                        <p:cNvPr id="0" name="图片 1025"/>
                        <p:cNvPicPr/>
                        <p:nvPr/>
                      </p:nvPicPr>
                      <p:blipFill>
                        <a:blip r:embed="rId5"/>
                        <a:stretch>
                          <a:fillRect/>
                        </a:stretch>
                      </p:blipFill>
                      <p:spPr>
                        <a:xfrm>
                          <a:off x="2055" y="3979"/>
                          <a:ext cx="947" cy="533"/>
                        </a:xfrm>
                        <a:prstGeom prst="rect">
                          <a:avLst/>
                        </a:prstGeom>
                      </p:spPr>
                    </p:pic>
                  </p:oleObj>
                </mc:Fallback>
              </mc:AlternateContent>
            </a:graphicData>
          </a:graphic>
        </p:graphicFrame>
      </p:grpSp>
      <p:pic>
        <p:nvPicPr>
          <p:cNvPr id="3" name="图片 2" descr="D%8R}U5FHBGHJH%J)7MHN55"/>
          <p:cNvPicPr>
            <a:picLocks noChangeAspect="1"/>
          </p:cNvPicPr>
          <p:nvPr/>
        </p:nvPicPr>
        <p:blipFill>
          <a:blip r:embed="rId6"/>
          <a:stretch>
            <a:fillRect/>
          </a:stretch>
        </p:blipFill>
        <p:spPr>
          <a:xfrm>
            <a:off x="342265" y="3190240"/>
            <a:ext cx="2710815" cy="2491105"/>
          </a:xfrm>
          <a:prstGeom prst="rect">
            <a:avLst/>
          </a:prstGeom>
        </p:spPr>
      </p:pic>
      <p:grpSp>
        <p:nvGrpSpPr>
          <p:cNvPr id="68" name="组合 67"/>
          <p:cNvGrpSpPr/>
          <p:nvPr/>
        </p:nvGrpSpPr>
        <p:grpSpPr>
          <a:xfrm>
            <a:off x="259715" y="3055620"/>
            <a:ext cx="965835" cy="591185"/>
            <a:chOff x="409" y="4812"/>
            <a:chExt cx="1521" cy="931"/>
          </a:xfrm>
        </p:grpSpPr>
        <p:graphicFrame>
          <p:nvGraphicFramePr>
            <p:cNvPr id="57" name="对象 56">
              <a:hlinkClick r:id="" action="ppaction://ole?verb="/>
            </p:cNvPr>
            <p:cNvGraphicFramePr>
              <a:graphicFrameLocks noChangeAspect="1"/>
            </p:cNvGraphicFramePr>
            <p:nvPr/>
          </p:nvGraphicFramePr>
          <p:xfrm>
            <a:off x="409" y="5267"/>
            <a:ext cx="792" cy="476"/>
          </p:xfrm>
          <a:graphic>
            <a:graphicData uri="http://schemas.openxmlformats.org/presentationml/2006/ole">
              <mc:AlternateContent xmlns:mc="http://schemas.openxmlformats.org/markup-compatibility/2006">
                <mc:Choice xmlns:v="urn:schemas-microsoft-com:vml" Requires="v">
                  <p:oleObj spid="_x0000_s58" name="" r:id="rId7" imgW="342900" imgH="215900" progId="Equation.KSEE3">
                    <p:embed/>
                  </p:oleObj>
                </mc:Choice>
                <mc:Fallback>
                  <p:oleObj name="" r:id="rId7" imgW="342900" imgH="215900" progId="Equation.KSEE3">
                    <p:embed/>
                    <p:pic>
                      <p:nvPicPr>
                        <p:cNvPr id="0" name="图片 1025"/>
                        <p:cNvPicPr/>
                        <p:nvPr/>
                      </p:nvPicPr>
                      <p:blipFill>
                        <a:blip r:embed="rId3"/>
                        <a:stretch>
                          <a:fillRect/>
                        </a:stretch>
                      </p:blipFill>
                      <p:spPr>
                        <a:xfrm>
                          <a:off x="409" y="5267"/>
                          <a:ext cx="792" cy="476"/>
                        </a:xfrm>
                        <a:prstGeom prst="rect">
                          <a:avLst/>
                        </a:prstGeom>
                      </p:spPr>
                    </p:pic>
                  </p:oleObj>
                </mc:Fallback>
              </mc:AlternateContent>
            </a:graphicData>
          </a:graphic>
        </p:graphicFrame>
        <p:graphicFrame>
          <p:nvGraphicFramePr>
            <p:cNvPr id="59" name="对象 58">
              <a:hlinkClick r:id="" action="ppaction://ole?verb="/>
            </p:cNvPr>
            <p:cNvGraphicFramePr>
              <a:graphicFrameLocks noChangeAspect="1"/>
            </p:cNvGraphicFramePr>
            <p:nvPr/>
          </p:nvGraphicFramePr>
          <p:xfrm>
            <a:off x="984" y="4812"/>
            <a:ext cx="947" cy="533"/>
          </p:xfrm>
          <a:graphic>
            <a:graphicData uri="http://schemas.openxmlformats.org/presentationml/2006/ole">
              <mc:AlternateContent xmlns:mc="http://schemas.openxmlformats.org/markup-compatibility/2006">
                <mc:Choice xmlns:v="urn:schemas-microsoft-com:vml" Requires="v">
                  <p:oleObj spid="_x0000_s60" name="" r:id="rId8" imgW="495300" imgH="292100" progId="Equation.KSEE3">
                    <p:embed/>
                  </p:oleObj>
                </mc:Choice>
                <mc:Fallback>
                  <p:oleObj name="" r:id="rId8" imgW="495300" imgH="292100" progId="Equation.KSEE3">
                    <p:embed/>
                    <p:pic>
                      <p:nvPicPr>
                        <p:cNvPr id="0" name="图片 1025"/>
                        <p:cNvPicPr/>
                        <p:nvPr/>
                      </p:nvPicPr>
                      <p:blipFill>
                        <a:blip r:embed="rId5"/>
                        <a:stretch>
                          <a:fillRect/>
                        </a:stretch>
                      </p:blipFill>
                      <p:spPr>
                        <a:xfrm>
                          <a:off x="984" y="4812"/>
                          <a:ext cx="947" cy="533"/>
                        </a:xfrm>
                        <a:prstGeom prst="rect">
                          <a:avLst/>
                        </a:prstGeom>
                      </p:spPr>
                    </p:pic>
                  </p:oleObj>
                </mc:Fallback>
              </mc:AlternateContent>
            </a:graphicData>
          </a:graphic>
        </p:graphicFrame>
      </p:grpSp>
      <p:sp>
        <p:nvSpPr>
          <p:cNvPr id="62" name="圆角矩形 61"/>
          <p:cNvSpPr/>
          <p:nvPr/>
        </p:nvSpPr>
        <p:spPr>
          <a:xfrm>
            <a:off x="1430020" y="4614545"/>
            <a:ext cx="854710" cy="804545"/>
          </a:xfrm>
          <a:prstGeom prst="roundRect">
            <a:avLst/>
          </a:prstGeom>
          <a:noFill/>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3" name="圆角矩形 62"/>
          <p:cNvSpPr/>
          <p:nvPr/>
        </p:nvSpPr>
        <p:spPr>
          <a:xfrm>
            <a:off x="1953895" y="3646805"/>
            <a:ext cx="790575" cy="303530"/>
          </a:xfrm>
          <a:prstGeom prst="roundRect">
            <a:avLst/>
          </a:prstGeom>
          <a:noFill/>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aphicFrame>
        <p:nvGraphicFramePr>
          <p:cNvPr id="65" name="对象 64">
            <a:hlinkClick r:id="" action="ppaction://ole?verb="/>
          </p:cNvPr>
          <p:cNvGraphicFramePr>
            <a:graphicFrameLocks noChangeAspect="1"/>
          </p:cNvGraphicFramePr>
          <p:nvPr/>
        </p:nvGraphicFramePr>
        <p:xfrm>
          <a:off x="351790" y="5500688"/>
          <a:ext cx="2649220" cy="470535"/>
        </p:xfrm>
        <a:graphic>
          <a:graphicData uri="http://schemas.openxmlformats.org/presentationml/2006/ole">
            <mc:AlternateContent xmlns:mc="http://schemas.openxmlformats.org/markup-compatibility/2006">
              <mc:Choice xmlns:v="urn:schemas-microsoft-com:vml" Requires="v">
                <p:oleObj spid="_x0000_s66" name="" r:id="rId9" imgW="1841500" imgH="342900" progId="Equation.KSEE3">
                  <p:embed/>
                </p:oleObj>
              </mc:Choice>
              <mc:Fallback>
                <p:oleObj name="" r:id="rId9" imgW="1841500" imgH="342900" progId="Equation.KSEE3">
                  <p:embed/>
                  <p:pic>
                    <p:nvPicPr>
                      <p:cNvPr id="0" name="图片 1025"/>
                      <p:cNvPicPr/>
                      <p:nvPr/>
                    </p:nvPicPr>
                    <p:blipFill>
                      <a:blip r:embed="rId10"/>
                      <a:stretch>
                        <a:fillRect/>
                      </a:stretch>
                    </p:blipFill>
                    <p:spPr>
                      <a:xfrm>
                        <a:off x="351790" y="5500688"/>
                        <a:ext cx="2649220" cy="470535"/>
                      </a:xfrm>
                      <a:prstGeom prst="rect">
                        <a:avLst/>
                      </a:prstGeom>
                    </p:spPr>
                  </p:pic>
                </p:oleObj>
              </mc:Fallback>
            </mc:AlternateContent>
          </a:graphicData>
        </a:graphic>
      </p:graphicFrame>
      <p:pic>
        <p:nvPicPr>
          <p:cNvPr id="67" name="图片 66"/>
          <p:cNvPicPr>
            <a:picLocks noChangeAspect="1"/>
          </p:cNvPicPr>
          <p:nvPr/>
        </p:nvPicPr>
        <p:blipFill>
          <a:blip r:embed="rId11"/>
          <a:stretch>
            <a:fillRect/>
          </a:stretch>
        </p:blipFill>
        <p:spPr>
          <a:xfrm>
            <a:off x="3140075" y="3190240"/>
            <a:ext cx="2835275" cy="2562225"/>
          </a:xfrm>
          <a:prstGeom prst="rect">
            <a:avLst/>
          </a:prstGeom>
        </p:spPr>
      </p:pic>
      <p:grpSp>
        <p:nvGrpSpPr>
          <p:cNvPr id="69" name="组合 68"/>
          <p:cNvGrpSpPr/>
          <p:nvPr/>
        </p:nvGrpSpPr>
        <p:grpSpPr>
          <a:xfrm>
            <a:off x="3055620" y="3055620"/>
            <a:ext cx="965835" cy="591185"/>
            <a:chOff x="409" y="4812"/>
            <a:chExt cx="1521" cy="931"/>
          </a:xfrm>
        </p:grpSpPr>
        <p:graphicFrame>
          <p:nvGraphicFramePr>
            <p:cNvPr id="70" name="对象 69">
              <a:hlinkClick r:id="" action="ppaction://ole?verb="/>
            </p:cNvPr>
            <p:cNvGraphicFramePr>
              <a:graphicFrameLocks noChangeAspect="1"/>
            </p:cNvGraphicFramePr>
            <p:nvPr/>
          </p:nvGraphicFramePr>
          <p:xfrm>
            <a:off x="409" y="5267"/>
            <a:ext cx="792" cy="476"/>
          </p:xfrm>
          <a:graphic>
            <a:graphicData uri="http://schemas.openxmlformats.org/presentationml/2006/ole">
              <mc:AlternateContent xmlns:mc="http://schemas.openxmlformats.org/markup-compatibility/2006">
                <mc:Choice xmlns:v="urn:schemas-microsoft-com:vml" Requires="v">
                  <p:oleObj spid="_x0000_s71" name="" r:id="rId12" imgW="342900" imgH="215900" progId="Equation.KSEE3">
                    <p:embed/>
                  </p:oleObj>
                </mc:Choice>
                <mc:Fallback>
                  <p:oleObj name="" r:id="rId12" imgW="342900" imgH="215900" progId="Equation.KSEE3">
                    <p:embed/>
                    <p:pic>
                      <p:nvPicPr>
                        <p:cNvPr id="0" name="图片 1025"/>
                        <p:cNvPicPr/>
                        <p:nvPr/>
                      </p:nvPicPr>
                      <p:blipFill>
                        <a:blip r:embed="rId3"/>
                        <a:stretch>
                          <a:fillRect/>
                        </a:stretch>
                      </p:blipFill>
                      <p:spPr>
                        <a:xfrm>
                          <a:off x="409" y="5267"/>
                          <a:ext cx="792" cy="476"/>
                        </a:xfrm>
                        <a:prstGeom prst="rect">
                          <a:avLst/>
                        </a:prstGeom>
                      </p:spPr>
                    </p:pic>
                  </p:oleObj>
                </mc:Fallback>
              </mc:AlternateContent>
            </a:graphicData>
          </a:graphic>
        </p:graphicFrame>
        <p:graphicFrame>
          <p:nvGraphicFramePr>
            <p:cNvPr id="72" name="对象 71">
              <a:hlinkClick r:id="" action="ppaction://ole?verb="/>
            </p:cNvPr>
            <p:cNvGraphicFramePr>
              <a:graphicFrameLocks noChangeAspect="1"/>
            </p:cNvGraphicFramePr>
            <p:nvPr/>
          </p:nvGraphicFramePr>
          <p:xfrm>
            <a:off x="984" y="4812"/>
            <a:ext cx="947" cy="533"/>
          </p:xfrm>
          <a:graphic>
            <a:graphicData uri="http://schemas.openxmlformats.org/presentationml/2006/ole">
              <mc:AlternateContent xmlns:mc="http://schemas.openxmlformats.org/markup-compatibility/2006">
                <mc:Choice xmlns:v="urn:schemas-microsoft-com:vml" Requires="v">
                  <p:oleObj spid="_x0000_s73" name="" r:id="rId13" imgW="495300" imgH="292100" progId="Equation.KSEE3">
                    <p:embed/>
                  </p:oleObj>
                </mc:Choice>
                <mc:Fallback>
                  <p:oleObj name="" r:id="rId13" imgW="495300" imgH="292100" progId="Equation.KSEE3">
                    <p:embed/>
                    <p:pic>
                      <p:nvPicPr>
                        <p:cNvPr id="0" name="图片 1025"/>
                        <p:cNvPicPr/>
                        <p:nvPr/>
                      </p:nvPicPr>
                      <p:blipFill>
                        <a:blip r:embed="rId5"/>
                        <a:stretch>
                          <a:fillRect/>
                        </a:stretch>
                      </p:blipFill>
                      <p:spPr>
                        <a:xfrm>
                          <a:off x="984" y="4812"/>
                          <a:ext cx="947" cy="533"/>
                        </a:xfrm>
                        <a:prstGeom prst="rect">
                          <a:avLst/>
                        </a:prstGeom>
                      </p:spPr>
                    </p:pic>
                  </p:oleObj>
                </mc:Fallback>
              </mc:AlternateContent>
            </a:graphicData>
          </a:graphic>
        </p:graphicFrame>
      </p:grpSp>
      <p:graphicFrame>
        <p:nvGraphicFramePr>
          <p:cNvPr id="74" name="对象 73">
            <a:hlinkClick r:id="" action="ppaction://ole?verb="/>
          </p:cNvPr>
          <p:cNvGraphicFramePr>
            <a:graphicFrameLocks noChangeAspect="1"/>
          </p:cNvGraphicFramePr>
          <p:nvPr/>
        </p:nvGraphicFramePr>
        <p:xfrm>
          <a:off x="2885758" y="5854383"/>
          <a:ext cx="3124835" cy="470535"/>
        </p:xfrm>
        <a:graphic>
          <a:graphicData uri="http://schemas.openxmlformats.org/presentationml/2006/ole">
            <mc:AlternateContent xmlns:mc="http://schemas.openxmlformats.org/markup-compatibility/2006">
              <mc:Choice xmlns:v="urn:schemas-microsoft-com:vml" Requires="v">
                <p:oleObj spid="_x0000_s75" name="" r:id="rId14" imgW="2171700" imgH="342900" progId="Equation.KSEE3">
                  <p:embed/>
                </p:oleObj>
              </mc:Choice>
              <mc:Fallback>
                <p:oleObj name="" r:id="rId14" imgW="2171700" imgH="342900" progId="Equation.KSEE3">
                  <p:embed/>
                  <p:pic>
                    <p:nvPicPr>
                      <p:cNvPr id="0" name="图片 1025"/>
                      <p:cNvPicPr/>
                      <p:nvPr/>
                    </p:nvPicPr>
                    <p:blipFill>
                      <a:blip r:embed="rId15"/>
                      <a:stretch>
                        <a:fillRect/>
                      </a:stretch>
                    </p:blipFill>
                    <p:spPr>
                      <a:xfrm>
                        <a:off x="2885758" y="5854383"/>
                        <a:ext cx="3124835" cy="470535"/>
                      </a:xfrm>
                      <a:prstGeom prst="rect">
                        <a:avLst/>
                      </a:prstGeom>
                    </p:spPr>
                  </p:pic>
                </p:oleObj>
              </mc:Fallback>
            </mc:AlternateContent>
          </a:graphicData>
        </a:graphic>
      </p:graphicFrame>
      <p:sp>
        <p:nvSpPr>
          <p:cNvPr id="76" name="圆角矩形 75"/>
          <p:cNvSpPr/>
          <p:nvPr/>
        </p:nvSpPr>
        <p:spPr>
          <a:xfrm>
            <a:off x="3743325" y="4639945"/>
            <a:ext cx="316865" cy="803910"/>
          </a:xfrm>
          <a:prstGeom prst="roundRect">
            <a:avLst/>
          </a:prstGeom>
          <a:noFill/>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7" name="圆角矩形 76"/>
          <p:cNvSpPr/>
          <p:nvPr/>
        </p:nvSpPr>
        <p:spPr>
          <a:xfrm>
            <a:off x="4288155" y="3672205"/>
            <a:ext cx="777240" cy="304165"/>
          </a:xfrm>
          <a:prstGeom prst="roundRect">
            <a:avLst/>
          </a:prstGeom>
          <a:noFill/>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78" name="图片 77" descr="()XYA2}R92CKHSX%V(BXS_C"/>
          <p:cNvPicPr>
            <a:picLocks noChangeAspect="1"/>
          </p:cNvPicPr>
          <p:nvPr/>
        </p:nvPicPr>
        <p:blipFill>
          <a:blip r:embed="rId16"/>
          <a:stretch>
            <a:fillRect/>
          </a:stretch>
        </p:blipFill>
        <p:spPr>
          <a:xfrm>
            <a:off x="5948045" y="3178810"/>
            <a:ext cx="2908300" cy="2613025"/>
          </a:xfrm>
          <a:prstGeom prst="rect">
            <a:avLst/>
          </a:prstGeom>
        </p:spPr>
      </p:pic>
      <p:grpSp>
        <p:nvGrpSpPr>
          <p:cNvPr id="79" name="组合 78"/>
          <p:cNvGrpSpPr/>
          <p:nvPr/>
        </p:nvGrpSpPr>
        <p:grpSpPr>
          <a:xfrm>
            <a:off x="5890260" y="3031490"/>
            <a:ext cx="965835" cy="591185"/>
            <a:chOff x="409" y="4812"/>
            <a:chExt cx="1521" cy="931"/>
          </a:xfrm>
        </p:grpSpPr>
        <p:graphicFrame>
          <p:nvGraphicFramePr>
            <p:cNvPr id="80" name="对象 79">
              <a:hlinkClick r:id="" action="ppaction://ole?verb="/>
            </p:cNvPr>
            <p:cNvGraphicFramePr>
              <a:graphicFrameLocks noChangeAspect="1"/>
            </p:cNvGraphicFramePr>
            <p:nvPr/>
          </p:nvGraphicFramePr>
          <p:xfrm>
            <a:off x="409" y="5267"/>
            <a:ext cx="792" cy="476"/>
          </p:xfrm>
          <a:graphic>
            <a:graphicData uri="http://schemas.openxmlformats.org/presentationml/2006/ole">
              <mc:AlternateContent xmlns:mc="http://schemas.openxmlformats.org/markup-compatibility/2006">
                <mc:Choice xmlns:v="urn:schemas-microsoft-com:vml" Requires="v">
                  <p:oleObj spid="_x0000_s81" name="" r:id="rId17" imgW="342900" imgH="215900" progId="Equation.KSEE3">
                    <p:embed/>
                  </p:oleObj>
                </mc:Choice>
                <mc:Fallback>
                  <p:oleObj name="" r:id="rId17" imgW="342900" imgH="215900" progId="Equation.KSEE3">
                    <p:embed/>
                    <p:pic>
                      <p:nvPicPr>
                        <p:cNvPr id="0" name="图片 1025"/>
                        <p:cNvPicPr/>
                        <p:nvPr/>
                      </p:nvPicPr>
                      <p:blipFill>
                        <a:blip r:embed="rId3"/>
                        <a:stretch>
                          <a:fillRect/>
                        </a:stretch>
                      </p:blipFill>
                      <p:spPr>
                        <a:xfrm>
                          <a:off x="409" y="5267"/>
                          <a:ext cx="792" cy="476"/>
                        </a:xfrm>
                        <a:prstGeom prst="rect">
                          <a:avLst/>
                        </a:prstGeom>
                      </p:spPr>
                    </p:pic>
                  </p:oleObj>
                </mc:Fallback>
              </mc:AlternateContent>
            </a:graphicData>
          </a:graphic>
        </p:graphicFrame>
        <p:graphicFrame>
          <p:nvGraphicFramePr>
            <p:cNvPr id="82" name="对象 81">
              <a:hlinkClick r:id="" action="ppaction://ole?verb="/>
            </p:cNvPr>
            <p:cNvGraphicFramePr>
              <a:graphicFrameLocks noChangeAspect="1"/>
            </p:cNvGraphicFramePr>
            <p:nvPr/>
          </p:nvGraphicFramePr>
          <p:xfrm>
            <a:off x="984" y="4812"/>
            <a:ext cx="947" cy="533"/>
          </p:xfrm>
          <a:graphic>
            <a:graphicData uri="http://schemas.openxmlformats.org/presentationml/2006/ole">
              <mc:AlternateContent xmlns:mc="http://schemas.openxmlformats.org/markup-compatibility/2006">
                <mc:Choice xmlns:v="urn:schemas-microsoft-com:vml" Requires="v">
                  <p:oleObj spid="_x0000_s83" name="" r:id="rId18" imgW="495300" imgH="292100" progId="Equation.KSEE3">
                    <p:embed/>
                  </p:oleObj>
                </mc:Choice>
                <mc:Fallback>
                  <p:oleObj name="" r:id="rId18" imgW="495300" imgH="292100" progId="Equation.KSEE3">
                    <p:embed/>
                    <p:pic>
                      <p:nvPicPr>
                        <p:cNvPr id="0" name="图片 1025"/>
                        <p:cNvPicPr/>
                        <p:nvPr/>
                      </p:nvPicPr>
                      <p:blipFill>
                        <a:blip r:embed="rId5"/>
                        <a:stretch>
                          <a:fillRect/>
                        </a:stretch>
                      </p:blipFill>
                      <p:spPr>
                        <a:xfrm>
                          <a:off x="984" y="4812"/>
                          <a:ext cx="947" cy="533"/>
                        </a:xfrm>
                        <a:prstGeom prst="rect">
                          <a:avLst/>
                        </a:prstGeom>
                      </p:spPr>
                    </p:pic>
                  </p:oleObj>
                </mc:Fallback>
              </mc:AlternateContent>
            </a:graphicData>
          </a:graphic>
        </p:graphicFrame>
      </p:grpSp>
      <p:graphicFrame>
        <p:nvGraphicFramePr>
          <p:cNvPr id="84" name="对象 83">
            <a:hlinkClick r:id="" action="ppaction://ole?verb="/>
          </p:cNvPr>
          <p:cNvGraphicFramePr>
            <a:graphicFrameLocks noChangeAspect="1"/>
          </p:cNvGraphicFramePr>
          <p:nvPr/>
        </p:nvGraphicFramePr>
        <p:xfrm>
          <a:off x="6473508" y="5640071"/>
          <a:ext cx="2083435" cy="401320"/>
        </p:xfrm>
        <a:graphic>
          <a:graphicData uri="http://schemas.openxmlformats.org/presentationml/2006/ole">
            <mc:AlternateContent xmlns:mc="http://schemas.openxmlformats.org/markup-compatibility/2006">
              <mc:Choice xmlns:v="urn:schemas-microsoft-com:vml" Requires="v">
                <p:oleObj spid="_x0000_s85" name="" r:id="rId19" imgW="1447800" imgH="292100" progId="Equation.KSEE3">
                  <p:embed/>
                </p:oleObj>
              </mc:Choice>
              <mc:Fallback>
                <p:oleObj name="" r:id="rId19" imgW="1447800" imgH="292100" progId="Equation.KSEE3">
                  <p:embed/>
                  <p:pic>
                    <p:nvPicPr>
                      <p:cNvPr id="0" name="图片 1025"/>
                      <p:cNvPicPr/>
                      <p:nvPr/>
                    </p:nvPicPr>
                    <p:blipFill>
                      <a:blip r:embed="rId20"/>
                      <a:stretch>
                        <a:fillRect/>
                      </a:stretch>
                    </p:blipFill>
                    <p:spPr>
                      <a:xfrm>
                        <a:off x="6473508" y="5640071"/>
                        <a:ext cx="2083435" cy="401320"/>
                      </a:xfrm>
                      <a:prstGeom prst="rect">
                        <a:avLst/>
                      </a:prstGeom>
                    </p:spPr>
                  </p:pic>
                </p:oleObj>
              </mc:Fallback>
            </mc:AlternateContent>
          </a:graphicData>
        </a:graphic>
      </p:graphicFrame>
      <p:cxnSp>
        <p:nvCxnSpPr>
          <p:cNvPr id="86" name="直接箭头连接符 85"/>
          <p:cNvCxnSpPr>
            <a:stCxn id="4" idx="1"/>
            <a:endCxn id="3" idx="0"/>
          </p:cNvCxnSpPr>
          <p:nvPr/>
        </p:nvCxnSpPr>
        <p:spPr>
          <a:xfrm flipH="1">
            <a:off x="1697990" y="1929765"/>
            <a:ext cx="1047115" cy="1260475"/>
          </a:xfrm>
          <a:prstGeom prst="straightConnector1">
            <a:avLst/>
          </a:prstGeom>
          <a:ln w="38100">
            <a:tailEnd type="arrow" w="med" len="med"/>
          </a:ln>
        </p:spPr>
        <p:style>
          <a:lnRef idx="2">
            <a:schemeClr val="dk1"/>
          </a:lnRef>
          <a:fillRef idx="0">
            <a:schemeClr val="dk1"/>
          </a:fillRef>
          <a:effectRef idx="1">
            <a:schemeClr val="dk1"/>
          </a:effectRef>
          <a:fontRef idx="minor">
            <a:schemeClr val="tx1"/>
          </a:fontRef>
        </p:style>
      </p:cxnSp>
      <p:cxnSp>
        <p:nvCxnSpPr>
          <p:cNvPr id="87" name="直接箭头连接符 86"/>
          <p:cNvCxnSpPr>
            <a:stCxn id="4" idx="3"/>
          </p:cNvCxnSpPr>
          <p:nvPr/>
        </p:nvCxnSpPr>
        <p:spPr>
          <a:xfrm>
            <a:off x="5612765" y="1929765"/>
            <a:ext cx="940435" cy="889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endCxn id="78" idx="0"/>
          </p:cNvCxnSpPr>
          <p:nvPr/>
        </p:nvCxnSpPr>
        <p:spPr>
          <a:xfrm>
            <a:off x="5638800" y="1905000"/>
            <a:ext cx="1763395" cy="127381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4328795" y="2803525"/>
            <a:ext cx="14605" cy="3968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6556375" y="4137025"/>
            <a:ext cx="854710" cy="804545"/>
          </a:xfrm>
          <a:prstGeom prst="roundRect">
            <a:avLst/>
          </a:prstGeom>
          <a:noFill/>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1" name="圆角矩形 90"/>
          <p:cNvSpPr/>
          <p:nvPr/>
        </p:nvSpPr>
        <p:spPr>
          <a:xfrm>
            <a:off x="7590155" y="4604385"/>
            <a:ext cx="854710" cy="804545"/>
          </a:xfrm>
          <a:prstGeom prst="roundRect">
            <a:avLst/>
          </a:prstGeom>
          <a:noFill/>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idx="1"/>
          </p:nvPr>
        </p:nvSpPr>
        <p:spPr>
          <a:xfrm>
            <a:off x="323850" y="842645"/>
            <a:ext cx="6228715" cy="408305"/>
          </a:xfrm>
          <a:ln>
            <a:solidFill>
              <a:schemeClr val="bg1"/>
            </a:solidFill>
          </a:ln>
        </p:spPr>
        <p:txBody>
          <a:bodyPr/>
          <a:lstStyle/>
          <a:p>
            <a:pPr>
              <a:buFontTx/>
              <a:buNone/>
            </a:pPr>
            <a:r>
              <a:rPr lang="zh-CN" altLang="en-US" sz="2400" smtClean="0">
                <a:effectLst>
                  <a:outerShdw blurRad="38100" dist="38100" dir="2700000" algn="tl">
                    <a:srgbClr val="C0C0C0"/>
                  </a:outerShdw>
                </a:effectLst>
              </a:rPr>
              <a:t>四、选定触发器类型（</a:t>
            </a:r>
            <a:r>
              <a:rPr lang="en-US" altLang="zh-CN" sz="2400" smtClean="0">
                <a:effectLst>
                  <a:outerShdw blurRad="38100" dist="38100" dir="2700000" algn="tl">
                    <a:srgbClr val="C0C0C0"/>
                  </a:outerShdw>
                </a:effectLst>
              </a:rPr>
              <a:t>D</a:t>
            </a:r>
            <a:r>
              <a:rPr lang="zh-CN" altLang="en-US" sz="2400" smtClean="0">
                <a:effectLst>
                  <a:outerShdw blurRad="38100" dist="38100" dir="2700000" algn="tl">
                    <a:srgbClr val="C0C0C0"/>
                  </a:outerShdw>
                </a:effectLst>
              </a:rPr>
              <a:t>）</a:t>
            </a:r>
            <a:endParaRPr lang="zh-CN" altLang="en-US" sz="2400" smtClean="0">
              <a:effectLst>
                <a:outerShdw blurRad="38100" dist="38100" dir="2700000" algn="tl">
                  <a:srgbClr val="C0C0C0"/>
                </a:outerShdw>
              </a:effectLst>
            </a:endParaRPr>
          </a:p>
          <a:p>
            <a:pPr>
              <a:buFontTx/>
              <a:buNone/>
            </a:pPr>
            <a:r>
              <a:rPr lang="zh-CN" altLang="en-US" sz="2400" smtClean="0">
                <a:effectLst>
                  <a:outerShdw blurRad="38100" dist="38100" dir="2700000" algn="tl">
                    <a:srgbClr val="C0C0C0"/>
                  </a:outerShdw>
                </a:effectLst>
              </a:rPr>
              <a:t>       求出状态方程、驱动方程、输出方程</a:t>
            </a:r>
            <a:endParaRPr lang="zh-CN" altLang="en-US" sz="2400" smtClean="0">
              <a:effectLst>
                <a:outerShdw blurRad="38100" dist="38100" dir="2700000" algn="tl">
                  <a:srgbClr val="C0C0C0"/>
                </a:outerShdw>
              </a:effectLst>
            </a:endParaRPr>
          </a:p>
        </p:txBody>
      </p:sp>
      <p:sp>
        <p:nvSpPr>
          <p:cNvPr id="2" name="Rectangle 2"/>
          <p:cNvSpPr>
            <a:spLocks noGrp="1" noChangeArrowheads="1"/>
          </p:cNvSpPr>
          <p:nvPr/>
        </p:nvSpPr>
        <p:spPr>
          <a:xfrm>
            <a:off x="323850" y="-41910"/>
            <a:ext cx="8229600" cy="884238"/>
          </a:xfrm>
          <a:prstGeom prst="rect">
            <a:avLst/>
          </a:prstGeom>
          <a:noFill/>
          <a:ln w="9525">
            <a:noFill/>
          </a:ln>
        </p:spPr>
        <p:txBody>
          <a:bodyPr anchor="ctr"/>
          <a:lstStyle>
            <a:lvl1pPr algn="ctr" rtl="0" fontAlgn="base">
              <a:spcBef>
                <a:spcPct val="0"/>
              </a:spcBef>
              <a:spcAft>
                <a:spcPct val="0"/>
              </a:spcAft>
              <a:defRPr sz="3600" kern="1200">
                <a:solidFill>
                  <a:schemeClr val="tx2"/>
                </a:solidFill>
                <a:latin typeface="+mj-lt"/>
                <a:ea typeface="+mj-ea"/>
                <a:cs typeface="+mj-cs"/>
              </a:defRPr>
            </a:lvl1pPr>
            <a:lvl2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2pPr>
            <a:lvl3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3pPr>
            <a:lvl4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4pPr>
            <a:lvl5pPr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5pPr>
            <a:lvl6pPr marL="4572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6pPr>
            <a:lvl7pPr marL="9144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7pPr>
            <a:lvl8pPr marL="13716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8pPr>
            <a:lvl9pPr marL="1828800" algn="ctr" rtl="0" fontAlgn="base">
              <a:spcBef>
                <a:spcPct val="0"/>
              </a:spcBef>
              <a:spcAft>
                <a:spcPct val="0"/>
              </a:spcAft>
              <a:defRPr sz="3600">
                <a:solidFill>
                  <a:schemeClr val="tx2"/>
                </a:solidFill>
                <a:latin typeface="方正大黑简体" panose="02010601030101010101" pitchFamily="2" charset="-122"/>
                <a:ea typeface="方正大黑简体" panose="02010601030101010101" pitchFamily="2" charset="-122"/>
              </a:defRPr>
            </a:lvl9pPr>
          </a:lstStyle>
          <a:p>
            <a:r>
              <a:rPr lang="en-US" altLang="zh-CN" smtClean="0">
                <a:effectLst>
                  <a:outerShdw blurRad="38100" dist="38100" dir="2700000" algn="tl">
                    <a:srgbClr val="C0C0C0"/>
                  </a:outerShdw>
                </a:effectLst>
              </a:rPr>
              <a:t>6.4 </a:t>
            </a:r>
            <a:r>
              <a:rPr lang="zh-CN" altLang="en-US" smtClean="0">
                <a:effectLst>
                  <a:outerShdw blurRad="38100" dist="38100" dir="2700000" algn="tl">
                    <a:srgbClr val="C0C0C0"/>
                  </a:outerShdw>
                </a:effectLst>
              </a:rPr>
              <a:t>时序逻辑电路的设计示例</a:t>
            </a:r>
            <a:r>
              <a:rPr lang="en-US" altLang="zh-CN" smtClean="0">
                <a:effectLst>
                  <a:outerShdw blurRad="38100" dist="38100" dir="2700000" algn="tl">
                    <a:srgbClr val="C0C0C0"/>
                  </a:outerShdw>
                </a:effectLst>
              </a:rPr>
              <a:t>1</a:t>
            </a:r>
            <a:endParaRPr lang="en-US" altLang="zh-CN" smtClean="0">
              <a:effectLst>
                <a:outerShdw blurRad="38100" dist="38100" dir="2700000" algn="tl">
                  <a:srgbClr val="C0C0C0"/>
                </a:outerShdw>
              </a:effectLst>
            </a:endParaRPr>
          </a:p>
        </p:txBody>
      </p:sp>
      <p:graphicFrame>
        <p:nvGraphicFramePr>
          <p:cNvPr id="65" name="对象 64">
            <a:hlinkClick r:id="" action="ppaction://ole?verb="/>
          </p:cNvPr>
          <p:cNvGraphicFramePr>
            <a:graphicFrameLocks noChangeAspect="1"/>
          </p:cNvGraphicFramePr>
          <p:nvPr/>
        </p:nvGraphicFramePr>
        <p:xfrm>
          <a:off x="2498725" y="1761173"/>
          <a:ext cx="2649220" cy="470535"/>
        </p:xfrm>
        <a:graphic>
          <a:graphicData uri="http://schemas.openxmlformats.org/presentationml/2006/ole">
            <mc:AlternateContent xmlns:mc="http://schemas.openxmlformats.org/markup-compatibility/2006">
              <mc:Choice xmlns:v="urn:schemas-microsoft-com:vml" Requires="v">
                <p:oleObj spid="_x0000_s66" name="" r:id="rId1" imgW="1841500" imgH="342900" progId="Equation.KSEE3">
                  <p:embed/>
                </p:oleObj>
              </mc:Choice>
              <mc:Fallback>
                <p:oleObj name="" r:id="rId1" imgW="1841500" imgH="342900" progId="Equation.KSEE3">
                  <p:embed/>
                  <p:pic>
                    <p:nvPicPr>
                      <p:cNvPr id="0" name="图片 1025"/>
                      <p:cNvPicPr/>
                      <p:nvPr/>
                    </p:nvPicPr>
                    <p:blipFill>
                      <a:blip r:embed="rId2"/>
                      <a:stretch>
                        <a:fillRect/>
                      </a:stretch>
                    </p:blipFill>
                    <p:spPr>
                      <a:xfrm>
                        <a:off x="2498725" y="1761173"/>
                        <a:ext cx="2649220" cy="470535"/>
                      </a:xfrm>
                      <a:prstGeom prst="rect">
                        <a:avLst/>
                      </a:prstGeom>
                    </p:spPr>
                  </p:pic>
                </p:oleObj>
              </mc:Fallback>
            </mc:AlternateContent>
          </a:graphicData>
        </a:graphic>
      </p:graphicFrame>
      <p:graphicFrame>
        <p:nvGraphicFramePr>
          <p:cNvPr id="74" name="对象 73">
            <a:hlinkClick r:id="" action="ppaction://ole?verb="/>
          </p:cNvPr>
          <p:cNvGraphicFramePr>
            <a:graphicFrameLocks noChangeAspect="1"/>
          </p:cNvGraphicFramePr>
          <p:nvPr/>
        </p:nvGraphicFramePr>
        <p:xfrm>
          <a:off x="2498408" y="2205673"/>
          <a:ext cx="3124835" cy="470535"/>
        </p:xfrm>
        <a:graphic>
          <a:graphicData uri="http://schemas.openxmlformats.org/presentationml/2006/ole">
            <mc:AlternateContent xmlns:mc="http://schemas.openxmlformats.org/markup-compatibility/2006">
              <mc:Choice xmlns:v="urn:schemas-microsoft-com:vml" Requires="v">
                <p:oleObj spid="_x0000_s75" name="" r:id="rId3" imgW="2171700" imgH="342900" progId="Equation.KSEE3">
                  <p:embed/>
                </p:oleObj>
              </mc:Choice>
              <mc:Fallback>
                <p:oleObj name="" r:id="rId3" imgW="2171700" imgH="342900" progId="Equation.KSEE3">
                  <p:embed/>
                  <p:pic>
                    <p:nvPicPr>
                      <p:cNvPr id="0" name="图片 1025"/>
                      <p:cNvPicPr/>
                      <p:nvPr/>
                    </p:nvPicPr>
                    <p:blipFill>
                      <a:blip r:embed="rId4"/>
                      <a:stretch>
                        <a:fillRect/>
                      </a:stretch>
                    </p:blipFill>
                    <p:spPr>
                      <a:xfrm>
                        <a:off x="2498408" y="2205673"/>
                        <a:ext cx="3124835" cy="470535"/>
                      </a:xfrm>
                      <a:prstGeom prst="rect">
                        <a:avLst/>
                      </a:prstGeom>
                    </p:spPr>
                  </p:pic>
                </p:oleObj>
              </mc:Fallback>
            </mc:AlternateContent>
          </a:graphicData>
        </a:graphic>
      </p:graphicFrame>
      <p:graphicFrame>
        <p:nvGraphicFramePr>
          <p:cNvPr id="84" name="对象 83">
            <a:hlinkClick r:id="" action="ppaction://ole?verb="/>
          </p:cNvPr>
          <p:cNvGraphicFramePr>
            <a:graphicFrameLocks noChangeAspect="1"/>
          </p:cNvGraphicFramePr>
          <p:nvPr/>
        </p:nvGraphicFramePr>
        <p:xfrm>
          <a:off x="2573973" y="2910206"/>
          <a:ext cx="2083435" cy="401320"/>
        </p:xfrm>
        <a:graphic>
          <a:graphicData uri="http://schemas.openxmlformats.org/presentationml/2006/ole">
            <mc:AlternateContent xmlns:mc="http://schemas.openxmlformats.org/markup-compatibility/2006">
              <mc:Choice xmlns:v="urn:schemas-microsoft-com:vml" Requires="v">
                <p:oleObj spid="_x0000_s85" name="" r:id="rId5" imgW="1447800" imgH="292100" progId="Equation.KSEE3">
                  <p:embed/>
                </p:oleObj>
              </mc:Choice>
              <mc:Fallback>
                <p:oleObj name="" r:id="rId5" imgW="1447800" imgH="292100" progId="Equation.KSEE3">
                  <p:embed/>
                  <p:pic>
                    <p:nvPicPr>
                      <p:cNvPr id="0" name="图片 1025"/>
                      <p:cNvPicPr/>
                      <p:nvPr/>
                    </p:nvPicPr>
                    <p:blipFill>
                      <a:blip r:embed="rId6"/>
                      <a:stretch>
                        <a:fillRect/>
                      </a:stretch>
                    </p:blipFill>
                    <p:spPr>
                      <a:xfrm>
                        <a:off x="2573973" y="2910206"/>
                        <a:ext cx="2083435" cy="401320"/>
                      </a:xfrm>
                      <a:prstGeom prst="rect">
                        <a:avLst/>
                      </a:prstGeom>
                    </p:spPr>
                  </p:pic>
                </p:oleObj>
              </mc:Fallback>
            </mc:AlternateContent>
          </a:graphicData>
        </a:graphic>
      </p:graphicFrame>
      <p:cxnSp>
        <p:nvCxnSpPr>
          <p:cNvPr id="87" name="直接箭头连接符 86"/>
          <p:cNvCxnSpPr>
            <a:stCxn id="4" idx="3"/>
          </p:cNvCxnSpPr>
          <p:nvPr/>
        </p:nvCxnSpPr>
        <p:spPr>
          <a:xfrm>
            <a:off x="5612765" y="1929765"/>
            <a:ext cx="940435" cy="889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nvSpPr>
        <p:spPr>
          <a:xfrm>
            <a:off x="1668145" y="4370070"/>
            <a:ext cx="2718435" cy="408305"/>
          </a:xfrm>
          <a:prstGeom prst="rect">
            <a:avLst/>
          </a:prstGeom>
          <a:noFill/>
          <a:ln w="9525">
            <a:solidFill>
              <a:schemeClr val="bg1"/>
            </a:solid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buFontTx/>
              <a:buNone/>
            </a:pPr>
            <a:r>
              <a:rPr lang="en-US" altLang="zh-CN" sz="2400" smtClean="0">
                <a:effectLst>
                  <a:outerShdw blurRad="38100" dist="38100" dir="2700000" algn="tl">
                    <a:srgbClr val="C0C0C0"/>
                  </a:outerShdw>
                </a:effectLst>
                <a:latin typeface="华文宋体" panose="02010600040101010101" charset="-122"/>
                <a:ea typeface="华文宋体" panose="02010600040101010101" charset="-122"/>
              </a:rPr>
              <a:t>D</a:t>
            </a:r>
            <a:r>
              <a:rPr lang="zh-CN" altLang="en-US" sz="2400" smtClean="0">
                <a:effectLst>
                  <a:outerShdw blurRad="38100" dist="38100" dir="2700000" algn="tl">
                    <a:srgbClr val="C0C0C0"/>
                  </a:outerShdw>
                </a:effectLst>
                <a:latin typeface="华文宋体" panose="02010600040101010101" charset="-122"/>
                <a:ea typeface="华文宋体" panose="02010600040101010101" charset="-122"/>
              </a:rPr>
              <a:t>触发器特</a:t>
            </a:r>
            <a:r>
              <a:rPr lang="zh-CN" altLang="en-US" sz="2400" smtClean="0">
                <a:effectLst>
                  <a:outerShdw blurRad="38100" dist="38100" dir="2700000" algn="tl">
                    <a:srgbClr val="C0C0C0"/>
                  </a:outerShdw>
                </a:effectLst>
                <a:latin typeface="华文宋体" panose="02010600040101010101" charset="-122"/>
                <a:ea typeface="华文宋体" panose="02010600040101010101" charset="-122"/>
                <a:sym typeface="+mn-ea"/>
              </a:rPr>
              <a:t>性方程</a:t>
            </a:r>
            <a:endParaRPr lang="zh-CN" altLang="en-US" sz="2400" smtClean="0">
              <a:effectLst>
                <a:outerShdw blurRad="38100" dist="38100" dir="2700000" algn="tl">
                  <a:srgbClr val="C0C0C0"/>
                </a:outerShdw>
              </a:effectLst>
              <a:latin typeface="华文宋体" panose="02010600040101010101" charset="-122"/>
              <a:ea typeface="华文宋体" panose="02010600040101010101" charset="-122"/>
            </a:endParaRPr>
          </a:p>
          <a:p>
            <a:pPr>
              <a:buFontTx/>
              <a:buNone/>
            </a:pPr>
            <a:r>
              <a:rPr lang="zh-CN" altLang="en-US" sz="2400" smtClean="0">
                <a:effectLst>
                  <a:outerShdw blurRad="38100" dist="38100" dir="2700000" algn="tl">
                    <a:srgbClr val="C0C0C0"/>
                  </a:outerShdw>
                </a:effectLst>
              </a:rPr>
              <a:t>      </a:t>
            </a:r>
            <a:endParaRPr lang="zh-CN" altLang="en-US" sz="2400" smtClean="0">
              <a:effectLst>
                <a:outerShdw blurRad="38100" dist="38100" dir="2700000" algn="tl">
                  <a:srgbClr val="C0C0C0"/>
                </a:outerShdw>
              </a:effectLst>
            </a:endParaRPr>
          </a:p>
        </p:txBody>
      </p:sp>
      <p:graphicFrame>
        <p:nvGraphicFramePr>
          <p:cNvPr id="6" name="对象 5">
            <a:hlinkClick r:id="" action="ppaction://ole?verb="/>
          </p:cNvPr>
          <p:cNvGraphicFramePr>
            <a:graphicFrameLocks noChangeAspect="1"/>
          </p:cNvGraphicFramePr>
          <p:nvPr/>
        </p:nvGraphicFramePr>
        <p:xfrm>
          <a:off x="4354195" y="4355466"/>
          <a:ext cx="1005840" cy="523240"/>
        </p:xfrm>
        <a:graphic>
          <a:graphicData uri="http://schemas.openxmlformats.org/presentationml/2006/ole">
            <mc:AlternateContent xmlns:mc="http://schemas.openxmlformats.org/markup-compatibility/2006">
              <mc:Choice xmlns:v="urn:schemas-microsoft-com:vml" Requires="v">
                <p:oleObj spid="_x0000_s7" name="" r:id="rId7" imgW="698500" imgH="381000" progId="Equation.KSEE3">
                  <p:embed/>
                </p:oleObj>
              </mc:Choice>
              <mc:Fallback>
                <p:oleObj name="" r:id="rId7" imgW="698500" imgH="381000" progId="Equation.KSEE3">
                  <p:embed/>
                  <p:pic>
                    <p:nvPicPr>
                      <p:cNvPr id="0" name="图片 1025"/>
                      <p:cNvPicPr/>
                      <p:nvPr/>
                    </p:nvPicPr>
                    <p:blipFill>
                      <a:blip r:embed="rId8"/>
                      <a:stretch>
                        <a:fillRect/>
                      </a:stretch>
                    </p:blipFill>
                    <p:spPr>
                      <a:xfrm>
                        <a:off x="4354195" y="4355466"/>
                        <a:ext cx="1005840" cy="523240"/>
                      </a:xfrm>
                      <a:prstGeom prst="rect">
                        <a:avLst/>
                      </a:prstGeom>
                    </p:spPr>
                  </p:pic>
                </p:oleObj>
              </mc:Fallback>
            </mc:AlternateContent>
          </a:graphicData>
        </a:graphic>
      </p:graphicFrame>
      <p:sp>
        <p:nvSpPr>
          <p:cNvPr id="8" name="Rectangle 2"/>
          <p:cNvSpPr>
            <a:spLocks noGrp="1" noChangeArrowheads="1"/>
          </p:cNvSpPr>
          <p:nvPr/>
        </p:nvSpPr>
        <p:spPr>
          <a:xfrm>
            <a:off x="955675" y="1852295"/>
            <a:ext cx="3260725" cy="408305"/>
          </a:xfrm>
          <a:prstGeom prst="rect">
            <a:avLst/>
          </a:prstGeom>
          <a:noFill/>
          <a:ln w="9525">
            <a:solidFill>
              <a:schemeClr val="bg1"/>
            </a:solid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lgn="l">
              <a:buFontTx/>
              <a:buNone/>
            </a:pPr>
            <a:r>
              <a:rPr lang="zh-CN" altLang="en-US" sz="2400" smtClean="0">
                <a:effectLst>
                  <a:outerShdw blurRad="38100" dist="38100" dir="2700000" algn="tl">
                    <a:srgbClr val="C0C0C0"/>
                  </a:outerShdw>
                </a:effectLst>
              </a:rPr>
              <a:t>状态方程：</a:t>
            </a:r>
            <a:endParaRPr lang="zh-CN" altLang="en-US" sz="2400" smtClean="0">
              <a:effectLst>
                <a:outerShdw blurRad="38100" dist="38100" dir="2700000" algn="tl">
                  <a:srgbClr val="C0C0C0"/>
                </a:outerShdw>
              </a:effectLst>
            </a:endParaRPr>
          </a:p>
        </p:txBody>
      </p:sp>
      <p:sp>
        <p:nvSpPr>
          <p:cNvPr id="10" name="Rectangle 2"/>
          <p:cNvSpPr>
            <a:spLocks noGrp="1" noChangeArrowheads="1"/>
          </p:cNvSpPr>
          <p:nvPr/>
        </p:nvSpPr>
        <p:spPr>
          <a:xfrm>
            <a:off x="1007110" y="2886075"/>
            <a:ext cx="3260725" cy="408305"/>
          </a:xfrm>
          <a:prstGeom prst="rect">
            <a:avLst/>
          </a:prstGeom>
          <a:noFill/>
          <a:ln w="9525">
            <a:solidFill>
              <a:schemeClr val="bg1"/>
            </a:solid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lgn="l">
              <a:buFontTx/>
              <a:buNone/>
            </a:pPr>
            <a:r>
              <a:rPr lang="zh-CN" altLang="en-US" sz="2400" smtClean="0">
                <a:effectLst>
                  <a:outerShdw blurRad="38100" dist="38100" dir="2700000" algn="tl">
                    <a:srgbClr val="C0C0C0"/>
                  </a:outerShdw>
                </a:effectLst>
              </a:rPr>
              <a:t>输出方程：</a:t>
            </a:r>
            <a:endParaRPr lang="zh-CN" altLang="en-US" sz="2400" smtClean="0">
              <a:effectLst>
                <a:outerShdw blurRad="38100" dist="38100" dir="2700000" algn="tl">
                  <a:srgbClr val="C0C0C0"/>
                </a:outerShdw>
              </a:effectLst>
            </a:endParaRPr>
          </a:p>
        </p:txBody>
      </p:sp>
      <p:sp>
        <p:nvSpPr>
          <p:cNvPr id="11" name="Rectangle 2"/>
          <p:cNvSpPr>
            <a:spLocks noGrp="1" noChangeArrowheads="1"/>
          </p:cNvSpPr>
          <p:nvPr/>
        </p:nvSpPr>
        <p:spPr>
          <a:xfrm>
            <a:off x="1058545" y="3919855"/>
            <a:ext cx="3260725" cy="408305"/>
          </a:xfrm>
          <a:prstGeom prst="rect">
            <a:avLst/>
          </a:prstGeom>
          <a:noFill/>
          <a:ln w="9525">
            <a:solidFill>
              <a:schemeClr val="bg1"/>
            </a:solidFill>
          </a:ln>
        </p:spPr>
        <p:txBody>
          <a:bodyPr anchor="t"/>
          <a:lstStyle>
            <a:lvl1pPr marL="342900" indent="-342900" algn="l" rtl="0" fontAlgn="base">
              <a:spcBef>
                <a:spcPct val="20000"/>
              </a:spcBef>
              <a:spcAft>
                <a:spcPct val="0"/>
              </a:spcAft>
              <a:buFont typeface="Wingdings" panose="05000000000000000000" pitchFamily="2" charset="2"/>
              <a:buChar char="n"/>
              <a:defRPr sz="3200" kern="1200">
                <a:solidFill>
                  <a:schemeClr val="tx1"/>
                </a:solidFill>
                <a:latin typeface="+mn-lt"/>
                <a:ea typeface="+mn-ea"/>
                <a:cs typeface="+mn-cs"/>
              </a:defRPr>
            </a:lvl1pPr>
            <a:lvl2pPr marL="742950" lvl="1" indent="-285750" algn="l" rtl="0" fontAlgn="base">
              <a:spcBef>
                <a:spcPct val="20000"/>
              </a:spcBef>
              <a:spcAft>
                <a:spcPct val="0"/>
              </a:spcAft>
              <a:buFont typeface="Wingdings" panose="05000000000000000000" pitchFamily="2" charset="2"/>
              <a:buChar char="n"/>
              <a:defRPr sz="2800" kern="1200">
                <a:solidFill>
                  <a:schemeClr val="tx1"/>
                </a:solidFill>
                <a:latin typeface="+mn-lt"/>
                <a:ea typeface="+mn-ea"/>
                <a:cs typeface="+mn-cs"/>
              </a:defRPr>
            </a:lvl2pPr>
            <a:lvl3pPr marL="1143000" lvl="2" indent="-228600" algn="l" rtl="0" fontAlgn="base">
              <a:spcBef>
                <a:spcPct val="20000"/>
              </a:spcBef>
              <a:spcAft>
                <a:spcPct val="0"/>
              </a:spcAft>
              <a:buFont typeface="Wingdings" panose="05000000000000000000" pitchFamily="2" charset="2"/>
              <a:buChar char="n"/>
              <a:defRPr sz="2400" kern="1200">
                <a:solidFill>
                  <a:schemeClr val="tx1"/>
                </a:solidFill>
                <a:latin typeface="+mn-lt"/>
                <a:ea typeface="+mn-ea"/>
                <a:cs typeface="+mn-cs"/>
              </a:defRPr>
            </a:lvl3pPr>
            <a:lvl4pPr marL="1600200" lvl="3"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4pPr>
            <a:lvl5pPr marL="2057400" lvl="4" indent="-228600" algn="l" rtl="0" fontAlgn="base">
              <a:spcBef>
                <a:spcPct val="20000"/>
              </a:spcBef>
              <a:spcAft>
                <a:spcPct val="0"/>
              </a:spcAft>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Wingdings" panose="05000000000000000000" pitchFamily="2" charset="2"/>
              <a:buChar char="n"/>
              <a:defRPr sz="2000" b="0" i="0" u="none" kern="1200" baseline="0">
                <a:solidFill>
                  <a:schemeClr val="tx1"/>
                </a:solidFill>
                <a:latin typeface="+mn-lt"/>
                <a:ea typeface="+mn-ea"/>
                <a:cs typeface="+mn-cs"/>
              </a:defRPr>
            </a:lvl9pPr>
          </a:lstStyle>
          <a:p>
            <a:pPr algn="l">
              <a:buFontTx/>
              <a:buNone/>
            </a:pPr>
            <a:r>
              <a:rPr lang="zh-CN" altLang="en-US" sz="2400" smtClean="0">
                <a:effectLst>
                  <a:outerShdw blurRad="38100" dist="38100" dir="2700000" algn="tl">
                    <a:srgbClr val="C0C0C0"/>
                  </a:outerShdw>
                </a:effectLst>
              </a:rPr>
              <a:t>驱动方程：</a:t>
            </a:r>
            <a:endParaRPr lang="zh-CN" altLang="en-US" sz="2400" smtClean="0">
              <a:effectLst>
                <a:outerShdw blurRad="38100" dist="38100" dir="2700000" algn="tl">
                  <a:srgbClr val="C0C0C0"/>
                </a:outerShdw>
              </a:effectLst>
            </a:endParaRPr>
          </a:p>
        </p:txBody>
      </p:sp>
      <p:graphicFrame>
        <p:nvGraphicFramePr>
          <p:cNvPr id="12" name="对象 11">
            <a:hlinkClick r:id="" action="ppaction://ole?verb="/>
          </p:cNvPr>
          <p:cNvGraphicFramePr>
            <a:graphicFrameLocks noChangeAspect="1"/>
          </p:cNvGraphicFramePr>
          <p:nvPr/>
        </p:nvGraphicFramePr>
        <p:xfrm>
          <a:off x="1776095" y="4910773"/>
          <a:ext cx="2686050" cy="470535"/>
        </p:xfrm>
        <a:graphic>
          <a:graphicData uri="http://schemas.openxmlformats.org/presentationml/2006/ole">
            <mc:AlternateContent xmlns:mc="http://schemas.openxmlformats.org/markup-compatibility/2006">
              <mc:Choice xmlns:v="urn:schemas-microsoft-com:vml" Requires="v">
                <p:oleObj spid="_x0000_s13" name="" r:id="rId9" imgW="1866900" imgH="342900" progId="Equation.KSEE3">
                  <p:embed/>
                </p:oleObj>
              </mc:Choice>
              <mc:Fallback>
                <p:oleObj name="" r:id="rId9" imgW="1866900" imgH="342900" progId="Equation.KSEE3">
                  <p:embed/>
                  <p:pic>
                    <p:nvPicPr>
                      <p:cNvPr id="0" name="图片 1025"/>
                      <p:cNvPicPr/>
                      <p:nvPr/>
                    </p:nvPicPr>
                    <p:blipFill>
                      <a:blip r:embed="rId10"/>
                      <a:stretch>
                        <a:fillRect/>
                      </a:stretch>
                    </p:blipFill>
                    <p:spPr>
                      <a:xfrm>
                        <a:off x="1776095" y="4910773"/>
                        <a:ext cx="2686050" cy="470535"/>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1784986" y="5355273"/>
          <a:ext cx="3143250" cy="470535"/>
        </p:xfrm>
        <a:graphic>
          <a:graphicData uri="http://schemas.openxmlformats.org/presentationml/2006/ole">
            <mc:AlternateContent xmlns:mc="http://schemas.openxmlformats.org/markup-compatibility/2006">
              <mc:Choice xmlns:v="urn:schemas-microsoft-com:vml" Requires="v">
                <p:oleObj spid="_x0000_s15" name="" r:id="rId11" imgW="2184400" imgH="342900" progId="Equation.KSEE3">
                  <p:embed/>
                </p:oleObj>
              </mc:Choice>
              <mc:Fallback>
                <p:oleObj name="" r:id="rId11" imgW="2184400" imgH="342900" progId="Equation.KSEE3">
                  <p:embed/>
                  <p:pic>
                    <p:nvPicPr>
                      <p:cNvPr id="0" name="图片 1025"/>
                      <p:cNvPicPr/>
                      <p:nvPr/>
                    </p:nvPicPr>
                    <p:blipFill>
                      <a:blip r:embed="rId12"/>
                      <a:stretch>
                        <a:fillRect/>
                      </a:stretch>
                    </p:blipFill>
                    <p:spPr>
                      <a:xfrm>
                        <a:off x="1784986" y="5355273"/>
                        <a:ext cx="3143250" cy="4705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Blue090823">
  <a:themeElements>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fontScheme name="">
      <a:majorFont>
        <a:latin typeface="方正大黑简体"/>
        <a:ea typeface="方正大黑简体"/>
        <a:cs typeface=""/>
      </a:majorFont>
      <a:minorFont>
        <a:latin typeface="方正大黑简体"/>
        <a:ea typeface="方正大黑简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ue09082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09082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09082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09082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09082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09082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09082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09082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09082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09082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09082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09082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Blue090823</Template>
  <TotalTime>0</TotalTime>
  <Words>2747</Words>
  <Application>WPS 演示</Application>
  <PresentationFormat>全屏显示(4:3)</PresentationFormat>
  <Paragraphs>281</Paragraphs>
  <Slides>45</Slides>
  <Notes>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109</vt:i4>
      </vt:variant>
      <vt:variant>
        <vt:lpstr>幻灯片标题</vt:lpstr>
      </vt:variant>
      <vt:variant>
        <vt:i4>45</vt:i4>
      </vt:variant>
    </vt:vector>
  </HeadingPairs>
  <TitlesOfParts>
    <vt:vector size="171" baseType="lpstr">
      <vt:lpstr>Arial</vt:lpstr>
      <vt:lpstr>宋体</vt:lpstr>
      <vt:lpstr>Wingdings</vt:lpstr>
      <vt:lpstr>方正大黑简体</vt:lpstr>
      <vt:lpstr>黑体</vt:lpstr>
      <vt:lpstr>创艺简中圆</vt:lpstr>
      <vt:lpstr>华文楷体</vt:lpstr>
      <vt:lpstr>楷体</vt:lpstr>
      <vt:lpstr>华文宋体</vt:lpstr>
      <vt:lpstr>微软雅黑</vt:lpstr>
      <vt:lpstr>Arial Unicode MS</vt:lpstr>
      <vt:lpstr>楷体_GB2312</vt:lpstr>
      <vt:lpstr>Comic Sans MS</vt:lpstr>
      <vt:lpstr>方正舒体</vt:lpstr>
      <vt:lpstr>楷体_GB2312</vt:lpstr>
      <vt:lpstr>新宋体</vt:lpstr>
      <vt:lpstr>Blue090823</vt:lpstr>
      <vt:lpstr>Paint.Picture</vt:lpstr>
      <vt:lpstr>Equation.KSEE3</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Equation.KSEE3</vt:lpstr>
      <vt:lpstr>Equation.KSEE3</vt:lpstr>
      <vt:lpstr>Equation.KSEE3</vt:lpstr>
      <vt:lpstr>Equation.KSEE3</vt:lpstr>
      <vt:lpstr>Equation.KSEE3</vt:lpstr>
      <vt:lpstr>Equation.KSEE3</vt:lpstr>
      <vt:lpstr>Equation.KSEE3</vt:lpstr>
      <vt:lpstr>Equation.KSEE3</vt:lpstr>
      <vt:lpstr>Equation.KSEE3</vt:lpstr>
      <vt:lpstr>Paint.Picture</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Paint.Picture</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Equation.3</vt:lpstr>
      <vt:lpstr>Equation.3</vt:lpstr>
      <vt:lpstr>Paint.Picture</vt:lpstr>
      <vt:lpstr>Paint.Picture</vt:lpstr>
      <vt:lpstr>Paint.Picture</vt:lpstr>
      <vt:lpstr>Paint.Picture</vt:lpstr>
      <vt:lpstr>Paint.Picture</vt:lpstr>
      <vt:lpstr>PowerPoint 演示文稿</vt:lpstr>
      <vt:lpstr>数字逻辑</vt:lpstr>
      <vt:lpstr>基于SSIC时序逻辑电路设计</vt:lpstr>
      <vt:lpstr>6.4 基于SSIC时序逻辑电路的设计方法</vt:lpstr>
      <vt:lpstr>6.4 基于SSIC时序逻辑电路的设计方法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例2：设计一个串行数据检测器，要求在连续输入三个或三个          以上“1”时输出为1，其余情况下输出为0。</vt:lpstr>
      <vt:lpstr>PowerPoint 演示文稿</vt:lpstr>
      <vt:lpstr>PowerPoint 演示文稿</vt:lpstr>
      <vt:lpstr>PowerPoint 演示文稿</vt:lpstr>
      <vt:lpstr>PowerPoint 演示文稿</vt:lpstr>
      <vt:lpstr>雷鸟灯     Mercury Cougar         水星美洲狮 福特野马的衍生车型，拥有经典的联排尾灯。这种联排尾灯设计出自早期福特雷鸟车型，驾驶时车灯会顺着指示的方向逐一亮起，在当年很拉风。</vt:lpstr>
      <vt:lpstr>    一个老式的雷鸟车左右分别有 3个尾灯,它们按照特定的方式闪烁 来表示左转弯或右转弯。     要求设计一个Moore时序电路 来控制这些灯。电路有三个输入LEFT、 RIGHT和HAZ。LEFT和RIGHT来自司机 的转向信号开关且它们不能同时为1。 如图所示：     当LEFT=1，尾灯以这样的顺序闪烁： LA亮；LA和LB亮；LA、LB和LC亮；所有全灭； 然后又开始下一个循环的闪烁序列。     当RIGHT=1时，尾灯闪烁的顺序类似。     如果在闪烁的过程中，开关从左打到右（或从右到左），电路应该立即进入IDLE状态（灯灭），然后开始新的闪烁序列。     HAZ信号来自危险开关，当HAZ=1时，所有6个尾灯同时闪烁。当LEFT和RIGHT信号也出现的时候，HAZ信号较它们优先。     假设时钟信号的频率与需要的闪烁频率相等。</vt:lpstr>
      <vt:lpstr>设计要求： 1    状态图的输入使用符号L、R和H（代表LEFT、        RIGHT和HAZ），不要使用 0 和 1作为输入。 2    只可以使用D触发器，2输入和3输入与非、或       非门和反相器，其他的不可使用。 3    状态图中需要解释其含义。 4    设计包括状态表、状态指定、卡诺图和逻辑图。</vt:lpstr>
      <vt:lpstr>PowerPoint 演示文稿</vt:lpstr>
      <vt:lpstr>PowerPoint 演示文稿</vt:lpstr>
      <vt:lpstr>PowerPoint 演示文稿</vt:lpstr>
      <vt:lpstr>PowerPoint 演示文稿</vt:lpstr>
      <vt:lpstr>拓展课堂练习</vt:lpstr>
      <vt:lpstr>异步时序逻辑电路设计</vt:lpstr>
      <vt:lpstr>异步时序逻辑电路设计</vt:lpstr>
      <vt:lpstr>异步时序逻辑电路设计</vt:lpstr>
      <vt:lpstr>异步时序逻辑电路设计</vt:lpstr>
      <vt:lpstr>异步时序逻辑电路设计</vt:lpstr>
      <vt:lpstr>异步时序逻辑电路的特点</vt:lpstr>
      <vt:lpstr>自启动设计</vt:lpstr>
      <vt:lpstr>自启动设计</vt:lpstr>
      <vt:lpstr>自启动设计</vt:lpstr>
      <vt:lpstr>自启动设计</vt:lpstr>
      <vt:lpstr>自启动设计</vt:lpstr>
      <vt:lpstr>自启动设计</vt:lpstr>
      <vt:lpstr>数字逻辑 第六章 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桂电</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折建章</dc:creator>
  <dc:description>计算机大类
2016级本科
2017-2018_1
1710080、1710081</dc:description>
  <dc:subject>数字逻辑</dc:subject>
  <cp:lastModifiedBy>Stephone She</cp:lastModifiedBy>
  <cp:revision>177</cp:revision>
  <dcterms:created xsi:type="dcterms:W3CDTF">2016-06-04T11:10:00Z</dcterms:created>
  <dcterms:modified xsi:type="dcterms:W3CDTF">2019-11-07T04:10:33Z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2052-11.1.0.9098</vt:lpwstr>
  </property>
</Properties>
</file>